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3" r:id="rId1"/>
  </p:sldMasterIdLst>
  <p:notesMasterIdLst>
    <p:notesMasterId r:id="rId25"/>
  </p:notesMasterIdLst>
  <p:sldIdLst>
    <p:sldId id="256" r:id="rId2"/>
    <p:sldId id="257" r:id="rId3"/>
    <p:sldId id="260" r:id="rId4"/>
    <p:sldId id="261" r:id="rId5"/>
    <p:sldId id="262" r:id="rId6"/>
    <p:sldId id="296" r:id="rId7"/>
    <p:sldId id="263" r:id="rId8"/>
    <p:sldId id="297" r:id="rId9"/>
    <p:sldId id="267" r:id="rId10"/>
    <p:sldId id="265" r:id="rId11"/>
    <p:sldId id="266" r:id="rId12"/>
    <p:sldId id="298" r:id="rId13"/>
    <p:sldId id="299" r:id="rId14"/>
    <p:sldId id="269" r:id="rId15"/>
    <p:sldId id="300" r:id="rId16"/>
    <p:sldId id="301" r:id="rId17"/>
    <p:sldId id="302" r:id="rId18"/>
    <p:sldId id="303" r:id="rId19"/>
    <p:sldId id="304" r:id="rId20"/>
    <p:sldId id="305" r:id="rId21"/>
    <p:sldId id="276" r:id="rId22"/>
    <p:sldId id="308" r:id="rId23"/>
    <p:sldId id="307" r:id="rId24"/>
  </p:sldIdLst>
  <p:sldSz cx="9144000" cy="5143500" type="screen16x9"/>
  <p:notesSz cx="6797675" cy="9929813"/>
  <p:embeddedFontLst>
    <p:embeddedFont>
      <p:font typeface="微软雅黑" panose="020B0503020204020204" pitchFamily="34" charset="-122"/>
      <p:regular r:id="rId26"/>
      <p:bold r:id="rId27"/>
    </p:embeddedFont>
    <p:embeddedFont>
      <p:font typeface="Albert Sans" panose="020B0604020202020204" charset="0"/>
      <p:regular r:id="rId28"/>
      <p:bold r:id="rId29"/>
      <p:italic r:id="rId30"/>
      <p:boldItalic r:id="rId31"/>
    </p:embeddedFont>
    <p:embeddedFont>
      <p:font typeface="Nunito Light" pitchFamily="2" charset="0"/>
      <p:regular r:id="rId32"/>
      <p:italic r:id="rId33"/>
    </p:embeddedFont>
    <p:embeddedFont>
      <p:font typeface="PT Sans" panose="020B0503020203020204" pitchFamily="34" charset="0"/>
      <p:regular r:id="rId34"/>
      <p:bold r:id="rId35"/>
      <p:italic r:id="rId36"/>
      <p:boldItalic r:id="rId37"/>
    </p:embeddedFont>
    <p:embeddedFont>
      <p:font typeface="Raleway"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6E3F3C-48E3-4D00-B654-AC4720A06DC8}" v="5" dt="2025-11-17T09:08:59.906"/>
    <p1510:client id="{D9F97D42-9984-424A-8EFB-4132A871FC68}" v="130" dt="2025-11-17T08:22:56.001"/>
  </p1510:revLst>
</p1510:revInfo>
</file>

<file path=ppt/tableStyles.xml><?xml version="1.0" encoding="utf-8"?>
<a:tblStyleLst xmlns:a="http://schemas.openxmlformats.org/drawingml/2006/main" def="{BAC6F2AA-A505-479B-A519-07B075E9425A}">
  <a:tblStyle styleId="{BAC6F2AA-A505-479B-A519-07B075E942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364DBC3-7E1E-428C-B827-F80BC0633325}"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ulam Abbas" userId="3cbe7ba6-cdaa-4a57-895a-904f40f1c8bc" providerId="ADAL" clId="{FE4754B5-3198-4246-8A48-9C7BD1228CCA}"/>
    <pc:docChg chg="undo custSel modSld">
      <pc:chgData name="Ghulam Abbas" userId="3cbe7ba6-cdaa-4a57-895a-904f40f1c8bc" providerId="ADAL" clId="{FE4754B5-3198-4246-8A48-9C7BD1228CCA}" dt="2025-11-17T11:41:25.725" v="1061" actId="20577"/>
      <pc:docMkLst>
        <pc:docMk/>
      </pc:docMkLst>
      <pc:sldChg chg="modSp mod">
        <pc:chgData name="Ghulam Abbas" userId="3cbe7ba6-cdaa-4a57-895a-904f40f1c8bc" providerId="ADAL" clId="{FE4754B5-3198-4246-8A48-9C7BD1228CCA}" dt="2025-11-17T08:59:12.933" v="43" actId="6549"/>
        <pc:sldMkLst>
          <pc:docMk/>
          <pc:sldMk cId="0" sldId="262"/>
        </pc:sldMkLst>
        <pc:spChg chg="mod">
          <ac:chgData name="Ghulam Abbas" userId="3cbe7ba6-cdaa-4a57-895a-904f40f1c8bc" providerId="ADAL" clId="{FE4754B5-3198-4246-8A48-9C7BD1228CCA}" dt="2025-11-17T08:58:04.397" v="41" actId="20577"/>
          <ac:spMkLst>
            <pc:docMk/>
            <pc:sldMk cId="0" sldId="262"/>
            <ac:spMk id="952" creationId="{00000000-0000-0000-0000-000000000000}"/>
          </ac:spMkLst>
        </pc:spChg>
        <pc:spChg chg="mod">
          <ac:chgData name="Ghulam Abbas" userId="3cbe7ba6-cdaa-4a57-895a-904f40f1c8bc" providerId="ADAL" clId="{FE4754B5-3198-4246-8A48-9C7BD1228CCA}" dt="2025-11-17T08:57:45.270" v="24" actId="6549"/>
          <ac:spMkLst>
            <pc:docMk/>
            <pc:sldMk cId="0" sldId="262"/>
            <ac:spMk id="954" creationId="{00000000-0000-0000-0000-000000000000}"/>
          </ac:spMkLst>
        </pc:spChg>
        <pc:spChg chg="mod">
          <ac:chgData name="Ghulam Abbas" userId="3cbe7ba6-cdaa-4a57-895a-904f40f1c8bc" providerId="ADAL" clId="{FE4754B5-3198-4246-8A48-9C7BD1228CCA}" dt="2025-11-17T08:59:12.933" v="43" actId="6549"/>
          <ac:spMkLst>
            <pc:docMk/>
            <pc:sldMk cId="0" sldId="262"/>
            <ac:spMk id="955" creationId="{00000000-0000-0000-0000-000000000000}"/>
          </ac:spMkLst>
        </pc:spChg>
      </pc:sldChg>
      <pc:sldChg chg="addSp delSp modSp mod">
        <pc:chgData name="Ghulam Abbas" userId="3cbe7ba6-cdaa-4a57-895a-904f40f1c8bc" providerId="ADAL" clId="{FE4754B5-3198-4246-8A48-9C7BD1228CCA}" dt="2025-11-17T11:41:25.725" v="1061" actId="20577"/>
        <pc:sldMkLst>
          <pc:docMk/>
          <pc:sldMk cId="0" sldId="263"/>
        </pc:sldMkLst>
        <pc:spChg chg="add mod">
          <ac:chgData name="Ghulam Abbas" userId="3cbe7ba6-cdaa-4a57-895a-904f40f1c8bc" providerId="ADAL" clId="{FE4754B5-3198-4246-8A48-9C7BD1228CCA}" dt="2025-11-17T09:28:59.901" v="1059" actId="20577"/>
          <ac:spMkLst>
            <pc:docMk/>
            <pc:sldMk cId="0" sldId="263"/>
            <ac:spMk id="5" creationId="{33C10A3A-4052-5CA3-CE20-2648C806EAC1}"/>
          </ac:spMkLst>
        </pc:spChg>
        <pc:spChg chg="add mod">
          <ac:chgData name="Ghulam Abbas" userId="3cbe7ba6-cdaa-4a57-895a-904f40f1c8bc" providerId="ADAL" clId="{FE4754B5-3198-4246-8A48-9C7BD1228CCA}" dt="2025-11-17T09:12:37.556" v="1049" actId="6549"/>
          <ac:spMkLst>
            <pc:docMk/>
            <pc:sldMk cId="0" sldId="263"/>
            <ac:spMk id="6" creationId="{6591E44E-9AF2-18BD-2BF5-CC8F8A8212A0}"/>
          </ac:spMkLst>
        </pc:spChg>
        <pc:spChg chg="add mod">
          <ac:chgData name="Ghulam Abbas" userId="3cbe7ba6-cdaa-4a57-895a-904f40f1c8bc" providerId="ADAL" clId="{FE4754B5-3198-4246-8A48-9C7BD1228CCA}" dt="2025-11-17T09:13:23.520" v="1053" actId="1035"/>
          <ac:spMkLst>
            <pc:docMk/>
            <pc:sldMk cId="0" sldId="263"/>
            <ac:spMk id="7" creationId="{980EAFB0-757A-7026-95D4-5706E322DFB7}"/>
          </ac:spMkLst>
        </pc:spChg>
        <pc:spChg chg="mod">
          <ac:chgData name="Ghulam Abbas" userId="3cbe7ba6-cdaa-4a57-895a-904f40f1c8bc" providerId="ADAL" clId="{FE4754B5-3198-4246-8A48-9C7BD1228CCA}" dt="2025-11-17T09:09:23.327" v="856" actId="6549"/>
          <ac:spMkLst>
            <pc:docMk/>
            <pc:sldMk cId="0" sldId="263"/>
            <ac:spMk id="980" creationId="{00000000-0000-0000-0000-000000000000}"/>
          </ac:spMkLst>
        </pc:spChg>
        <pc:spChg chg="mod">
          <ac:chgData name="Ghulam Abbas" userId="3cbe7ba6-cdaa-4a57-895a-904f40f1c8bc" providerId="ADAL" clId="{FE4754B5-3198-4246-8A48-9C7BD1228CCA}" dt="2025-11-17T11:41:25.725" v="1061" actId="20577"/>
          <ac:spMkLst>
            <pc:docMk/>
            <pc:sldMk cId="0" sldId="263"/>
            <ac:spMk id="981" creationId="{00000000-0000-0000-0000-000000000000}"/>
          </ac:spMkLst>
        </pc:spChg>
        <pc:spChg chg="mod">
          <ac:chgData name="Ghulam Abbas" userId="3cbe7ba6-cdaa-4a57-895a-904f40f1c8bc" providerId="ADAL" clId="{FE4754B5-3198-4246-8A48-9C7BD1228CCA}" dt="2025-11-17T09:08:59.081" v="803" actId="1035"/>
          <ac:spMkLst>
            <pc:docMk/>
            <pc:sldMk cId="0" sldId="263"/>
            <ac:spMk id="984" creationId="{00000000-0000-0000-0000-000000000000}"/>
          </ac:spMkLst>
        </pc:spChg>
        <pc:spChg chg="mod">
          <ac:chgData name="Ghulam Abbas" userId="3cbe7ba6-cdaa-4a57-895a-904f40f1c8bc" providerId="ADAL" clId="{FE4754B5-3198-4246-8A48-9C7BD1228CCA}" dt="2025-11-17T09:01:58.121" v="157" actId="1035"/>
          <ac:spMkLst>
            <pc:docMk/>
            <pc:sldMk cId="0" sldId="263"/>
            <ac:spMk id="985" creationId="{00000000-0000-0000-0000-000000000000}"/>
          </ac:spMkLst>
        </pc:spChg>
        <pc:graphicFrameChg chg="add mod">
          <ac:chgData name="Ghulam Abbas" userId="3cbe7ba6-cdaa-4a57-895a-904f40f1c8bc" providerId="ADAL" clId="{FE4754B5-3198-4246-8A48-9C7BD1228CCA}" dt="2025-11-17T09:05:16.437" v="437"/>
          <ac:graphicFrameMkLst>
            <pc:docMk/>
            <pc:sldMk cId="0" sldId="263"/>
            <ac:graphicFrameMk id="4" creationId="{F66C7EB8-F43F-BE5C-68AC-9C2952510E76}"/>
          </ac:graphicFrameMkLst>
        </pc:graphicFrameChg>
        <pc:picChg chg="mod">
          <ac:chgData name="Ghulam Abbas" userId="3cbe7ba6-cdaa-4a57-895a-904f40f1c8bc" providerId="ADAL" clId="{FE4754B5-3198-4246-8A48-9C7BD1228CCA}" dt="2025-11-17T09:08:25.919" v="796" actId="1036"/>
          <ac:picMkLst>
            <pc:docMk/>
            <pc:sldMk cId="0" sldId="263"/>
            <ac:picMk id="2" creationId="{203591C5-9ADC-39FC-C48B-4EC0D6551E2C}"/>
          </ac:picMkLst>
        </pc:picChg>
        <pc:picChg chg="del mod">
          <ac:chgData name="Ghulam Abbas" userId="3cbe7ba6-cdaa-4a57-895a-904f40f1c8bc" providerId="ADAL" clId="{FE4754B5-3198-4246-8A48-9C7BD1228CCA}" dt="2025-11-17T09:06:48.466" v="486" actId="478"/>
          <ac:picMkLst>
            <pc:docMk/>
            <pc:sldMk cId="0" sldId="263"/>
            <ac:picMk id="3" creationId="{3BF243E6-27AE-CE2A-0683-5444DF4AC223}"/>
          </ac:picMkLst>
        </pc:picChg>
      </pc:sldChg>
      <pc:sldChg chg="modSp mod">
        <pc:chgData name="Ghulam Abbas" userId="3cbe7ba6-cdaa-4a57-895a-904f40f1c8bc" providerId="ADAL" clId="{FE4754B5-3198-4246-8A48-9C7BD1228CCA}" dt="2025-11-17T09:27:13.538" v="1057" actId="20577"/>
        <pc:sldMkLst>
          <pc:docMk/>
          <pc:sldMk cId="2624406651" sldId="299"/>
        </pc:sldMkLst>
        <pc:graphicFrameChg chg="modGraphic">
          <ac:chgData name="Ghulam Abbas" userId="3cbe7ba6-cdaa-4a57-895a-904f40f1c8bc" providerId="ADAL" clId="{FE4754B5-3198-4246-8A48-9C7BD1228CCA}" dt="2025-11-17T09:27:13.538" v="1057" actId="20577"/>
          <ac:graphicFrameMkLst>
            <pc:docMk/>
            <pc:sldMk cId="2624406651" sldId="299"/>
            <ac:graphicFrameMk id="3" creationId="{8338381D-30B7-0A48-BF8F-D67AA7C12797}"/>
          </ac:graphicFrameMkLst>
        </pc:graphicFrameChg>
      </pc:sldChg>
    </pc:docChg>
  </pc:docChgLst>
  <pc:docChgLst>
    <pc:chgData name="Tariq Baig" userId="f6a704b2-1468-4fee-9cb4-cb99c5c37943" providerId="ADAL" clId="{8E7E5D37-2DD4-435E-A4EB-F0AC9340EB82}"/>
    <pc:docChg chg="undo custSel modSld">
      <pc:chgData name="Tariq Baig" userId="f6a704b2-1468-4fee-9cb4-cb99c5c37943" providerId="ADAL" clId="{8E7E5D37-2DD4-435E-A4EB-F0AC9340EB82}" dt="2025-11-17T08:24:40.709" v="2798" actId="207"/>
      <pc:docMkLst>
        <pc:docMk/>
      </pc:docMkLst>
      <pc:sldChg chg="modSp mod">
        <pc:chgData name="Tariq Baig" userId="f6a704b2-1468-4fee-9cb4-cb99c5c37943" providerId="ADAL" clId="{8E7E5D37-2DD4-435E-A4EB-F0AC9340EB82}" dt="2025-11-06T05:43:13.750" v="1" actId="6549"/>
        <pc:sldMkLst>
          <pc:docMk/>
          <pc:sldMk cId="0" sldId="256"/>
        </pc:sldMkLst>
        <pc:spChg chg="mod">
          <ac:chgData name="Tariq Baig" userId="f6a704b2-1468-4fee-9cb4-cb99c5c37943" providerId="ADAL" clId="{8E7E5D37-2DD4-435E-A4EB-F0AC9340EB82}" dt="2025-11-06T05:43:13.750" v="1" actId="6549"/>
          <ac:spMkLst>
            <pc:docMk/>
            <pc:sldMk cId="0" sldId="256"/>
            <ac:spMk id="646" creationId="{00000000-0000-0000-0000-000000000000}"/>
          </ac:spMkLst>
        </pc:spChg>
      </pc:sldChg>
      <pc:sldChg chg="modSp mod">
        <pc:chgData name="Tariq Baig" userId="f6a704b2-1468-4fee-9cb4-cb99c5c37943" providerId="ADAL" clId="{8E7E5D37-2DD4-435E-A4EB-F0AC9340EB82}" dt="2025-11-06T05:43:22.501" v="3" actId="6549"/>
        <pc:sldMkLst>
          <pc:docMk/>
          <pc:sldMk cId="0" sldId="257"/>
        </pc:sldMkLst>
        <pc:graphicFrameChg chg="modGraphic">
          <ac:chgData name="Tariq Baig" userId="f6a704b2-1468-4fee-9cb4-cb99c5c37943" providerId="ADAL" clId="{8E7E5D37-2DD4-435E-A4EB-F0AC9340EB82}" dt="2025-11-06T05:43:22.501" v="3" actId="6549"/>
          <ac:graphicFrameMkLst>
            <pc:docMk/>
            <pc:sldMk cId="0" sldId="257"/>
            <ac:graphicFrameMk id="4" creationId="{B192CC5C-D441-0CB6-BD1F-2B06BB4A71C5}"/>
          </ac:graphicFrameMkLst>
        </pc:graphicFrameChg>
      </pc:sldChg>
      <pc:sldChg chg="addSp delSp modSp mod">
        <pc:chgData name="Tariq Baig" userId="f6a704b2-1468-4fee-9cb4-cb99c5c37943" providerId="ADAL" clId="{8E7E5D37-2DD4-435E-A4EB-F0AC9340EB82}" dt="2025-11-17T08:24:40.709" v="2798" actId="207"/>
        <pc:sldMkLst>
          <pc:docMk/>
          <pc:sldMk cId="0" sldId="261"/>
        </pc:sldMkLst>
        <pc:spChg chg="add mod">
          <ac:chgData name="Tariq Baig" userId="f6a704b2-1468-4fee-9cb4-cb99c5c37943" providerId="ADAL" clId="{8E7E5D37-2DD4-435E-A4EB-F0AC9340EB82}" dt="2025-11-17T08:04:43.697" v="2693" actId="207"/>
          <ac:spMkLst>
            <pc:docMk/>
            <pc:sldMk cId="0" sldId="261"/>
            <ac:spMk id="9" creationId="{98BD360C-3E6B-3B96-36C8-AC8EE86BFFEA}"/>
          </ac:spMkLst>
        </pc:spChg>
        <pc:spChg chg="mod">
          <ac:chgData name="Tariq Baig" userId="f6a704b2-1468-4fee-9cb4-cb99c5c37943" providerId="ADAL" clId="{8E7E5D37-2DD4-435E-A4EB-F0AC9340EB82}" dt="2025-11-17T06:48:24.554" v="2241" actId="14100"/>
          <ac:spMkLst>
            <pc:docMk/>
            <pc:sldMk cId="0" sldId="261"/>
            <ac:spMk id="933" creationId="{00000000-0000-0000-0000-000000000000}"/>
          </ac:spMkLst>
        </pc:spChg>
        <pc:spChg chg="mod">
          <ac:chgData name="Tariq Baig" userId="f6a704b2-1468-4fee-9cb4-cb99c5c37943" providerId="ADAL" clId="{8E7E5D37-2DD4-435E-A4EB-F0AC9340EB82}" dt="2025-11-17T06:44:11.177" v="1896" actId="14100"/>
          <ac:spMkLst>
            <pc:docMk/>
            <pc:sldMk cId="0" sldId="261"/>
            <ac:spMk id="934" creationId="{00000000-0000-0000-0000-000000000000}"/>
          </ac:spMkLst>
        </pc:spChg>
        <pc:spChg chg="mod">
          <ac:chgData name="Tariq Baig" userId="f6a704b2-1468-4fee-9cb4-cb99c5c37943" providerId="ADAL" clId="{8E7E5D37-2DD4-435E-A4EB-F0AC9340EB82}" dt="2025-11-17T08:24:40.709" v="2798" actId="207"/>
          <ac:spMkLst>
            <pc:docMk/>
            <pc:sldMk cId="0" sldId="261"/>
            <ac:spMk id="935" creationId="{00000000-0000-0000-0000-000000000000}"/>
          </ac:spMkLst>
        </pc:spChg>
        <pc:spChg chg="del mod">
          <ac:chgData name="Tariq Baig" userId="f6a704b2-1468-4fee-9cb4-cb99c5c37943" providerId="ADAL" clId="{8E7E5D37-2DD4-435E-A4EB-F0AC9340EB82}" dt="2025-11-17T06:41:50.841" v="1879" actId="478"/>
          <ac:spMkLst>
            <pc:docMk/>
            <pc:sldMk cId="0" sldId="261"/>
            <ac:spMk id="936" creationId="{00000000-0000-0000-0000-000000000000}"/>
          </ac:spMkLst>
        </pc:spChg>
        <pc:spChg chg="mod">
          <ac:chgData name="Tariq Baig" userId="f6a704b2-1468-4fee-9cb4-cb99c5c37943" providerId="ADAL" clId="{8E7E5D37-2DD4-435E-A4EB-F0AC9340EB82}" dt="2025-11-17T06:46:08.591" v="1913" actId="14100"/>
          <ac:spMkLst>
            <pc:docMk/>
            <pc:sldMk cId="0" sldId="261"/>
            <ac:spMk id="937" creationId="{00000000-0000-0000-0000-000000000000}"/>
          </ac:spMkLst>
        </pc:spChg>
        <pc:grpChg chg="mod">
          <ac:chgData name="Tariq Baig" userId="f6a704b2-1468-4fee-9cb4-cb99c5c37943" providerId="ADAL" clId="{8E7E5D37-2DD4-435E-A4EB-F0AC9340EB82}" dt="2025-11-17T06:47:45.824" v="2235" actId="1076"/>
          <ac:grpSpMkLst>
            <pc:docMk/>
            <pc:sldMk cId="0" sldId="261"/>
            <ac:grpSpMk id="2" creationId="{BBE77BA6-BC50-8D25-9BC4-816135F815E3}"/>
          </ac:grpSpMkLst>
        </pc:grpChg>
        <pc:grpChg chg="mod">
          <ac:chgData name="Tariq Baig" userId="f6a704b2-1468-4fee-9cb4-cb99c5c37943" providerId="ADAL" clId="{8E7E5D37-2DD4-435E-A4EB-F0AC9340EB82}" dt="2025-11-17T06:46:00.061" v="1911" actId="14100"/>
          <ac:grpSpMkLst>
            <pc:docMk/>
            <pc:sldMk cId="0" sldId="261"/>
            <ac:grpSpMk id="938" creationId="{00000000-0000-0000-0000-000000000000}"/>
          </ac:grpSpMkLst>
        </pc:grpChg>
      </pc:sldChg>
      <pc:sldChg chg="modSp mod">
        <pc:chgData name="Tariq Baig" userId="f6a704b2-1468-4fee-9cb4-cb99c5c37943" providerId="ADAL" clId="{8E7E5D37-2DD4-435E-A4EB-F0AC9340EB82}" dt="2025-11-17T06:56:59.118" v="2286" actId="14100"/>
        <pc:sldMkLst>
          <pc:docMk/>
          <pc:sldMk cId="0" sldId="262"/>
        </pc:sldMkLst>
        <pc:spChg chg="mod">
          <ac:chgData name="Tariq Baig" userId="f6a704b2-1468-4fee-9cb4-cb99c5c37943" providerId="ADAL" clId="{8E7E5D37-2DD4-435E-A4EB-F0AC9340EB82}" dt="2025-11-17T06:55:06.168" v="2259" actId="20577"/>
          <ac:spMkLst>
            <pc:docMk/>
            <pc:sldMk cId="0" sldId="262"/>
            <ac:spMk id="952" creationId="{00000000-0000-0000-0000-000000000000}"/>
          </ac:spMkLst>
        </pc:spChg>
        <pc:spChg chg="mod">
          <ac:chgData name="Tariq Baig" userId="f6a704b2-1468-4fee-9cb4-cb99c5c37943" providerId="ADAL" clId="{8E7E5D37-2DD4-435E-A4EB-F0AC9340EB82}" dt="2025-11-06T05:46:54.732" v="22" actId="20577"/>
          <ac:spMkLst>
            <pc:docMk/>
            <pc:sldMk cId="0" sldId="262"/>
            <ac:spMk id="953" creationId="{00000000-0000-0000-0000-000000000000}"/>
          </ac:spMkLst>
        </pc:spChg>
        <pc:spChg chg="mod">
          <ac:chgData name="Tariq Baig" userId="f6a704b2-1468-4fee-9cb4-cb99c5c37943" providerId="ADAL" clId="{8E7E5D37-2DD4-435E-A4EB-F0AC9340EB82}" dt="2025-11-17T06:56:59.118" v="2286" actId="14100"/>
          <ac:spMkLst>
            <pc:docMk/>
            <pc:sldMk cId="0" sldId="262"/>
            <ac:spMk id="954" creationId="{00000000-0000-0000-0000-000000000000}"/>
          </ac:spMkLst>
        </pc:spChg>
      </pc:sldChg>
      <pc:sldChg chg="addSp delSp modSp mod chgLayout">
        <pc:chgData name="Tariq Baig" userId="f6a704b2-1468-4fee-9cb4-cb99c5c37943" providerId="ADAL" clId="{8E7E5D37-2DD4-435E-A4EB-F0AC9340EB82}" dt="2025-11-17T08:06:38.758" v="2701" actId="1076"/>
        <pc:sldMkLst>
          <pc:docMk/>
          <pc:sldMk cId="0" sldId="263"/>
        </pc:sldMkLst>
        <pc:spChg chg="mod ord">
          <ac:chgData name="Tariq Baig" userId="f6a704b2-1468-4fee-9cb4-cb99c5c37943" providerId="ADAL" clId="{8E7E5D37-2DD4-435E-A4EB-F0AC9340EB82}" dt="2025-11-06T13:04:02.331" v="870" actId="6264"/>
          <ac:spMkLst>
            <pc:docMk/>
            <pc:sldMk cId="0" sldId="263"/>
            <ac:spMk id="979" creationId="{00000000-0000-0000-0000-000000000000}"/>
          </ac:spMkLst>
        </pc:spChg>
        <pc:spChg chg="mod">
          <ac:chgData name="Tariq Baig" userId="f6a704b2-1468-4fee-9cb4-cb99c5c37943" providerId="ADAL" clId="{8E7E5D37-2DD4-435E-A4EB-F0AC9340EB82}" dt="2025-11-17T08:05:26.461" v="2695" actId="207"/>
          <ac:spMkLst>
            <pc:docMk/>
            <pc:sldMk cId="0" sldId="263"/>
            <ac:spMk id="980" creationId="{00000000-0000-0000-0000-000000000000}"/>
          </ac:spMkLst>
        </pc:spChg>
        <pc:spChg chg="mod">
          <ac:chgData name="Tariq Baig" userId="f6a704b2-1468-4fee-9cb4-cb99c5c37943" providerId="ADAL" clId="{8E7E5D37-2DD4-435E-A4EB-F0AC9340EB82}" dt="2025-11-17T08:05:31.302" v="2696" actId="207"/>
          <ac:spMkLst>
            <pc:docMk/>
            <pc:sldMk cId="0" sldId="263"/>
            <ac:spMk id="981" creationId="{00000000-0000-0000-0000-000000000000}"/>
          </ac:spMkLst>
        </pc:spChg>
        <pc:spChg chg="mod ord">
          <ac:chgData name="Tariq Baig" userId="f6a704b2-1468-4fee-9cb4-cb99c5c37943" providerId="ADAL" clId="{8E7E5D37-2DD4-435E-A4EB-F0AC9340EB82}" dt="2025-11-17T06:58:20.563" v="2301" actId="20577"/>
          <ac:spMkLst>
            <pc:docMk/>
            <pc:sldMk cId="0" sldId="263"/>
            <ac:spMk id="984" creationId="{00000000-0000-0000-0000-000000000000}"/>
          </ac:spMkLst>
        </pc:spChg>
        <pc:spChg chg="mod ord">
          <ac:chgData name="Tariq Baig" userId="f6a704b2-1468-4fee-9cb4-cb99c5c37943" providerId="ADAL" clId="{8E7E5D37-2DD4-435E-A4EB-F0AC9340EB82}" dt="2025-11-06T13:04:02.331" v="870" actId="6264"/>
          <ac:spMkLst>
            <pc:docMk/>
            <pc:sldMk cId="0" sldId="263"/>
            <ac:spMk id="985" creationId="{00000000-0000-0000-0000-000000000000}"/>
          </ac:spMkLst>
        </pc:spChg>
        <pc:picChg chg="add mod">
          <ac:chgData name="Tariq Baig" userId="f6a704b2-1468-4fee-9cb4-cb99c5c37943" providerId="ADAL" clId="{8E7E5D37-2DD4-435E-A4EB-F0AC9340EB82}" dt="2025-11-17T07:00:31.800" v="2368" actId="14100"/>
          <ac:picMkLst>
            <pc:docMk/>
            <pc:sldMk cId="0" sldId="263"/>
            <ac:picMk id="2" creationId="{203591C5-9ADC-39FC-C48B-4EC0D6551E2C}"/>
          </ac:picMkLst>
        </pc:picChg>
        <pc:picChg chg="add mod">
          <ac:chgData name="Tariq Baig" userId="f6a704b2-1468-4fee-9cb4-cb99c5c37943" providerId="ADAL" clId="{8E7E5D37-2DD4-435E-A4EB-F0AC9340EB82}" dt="2025-11-17T08:06:38.758" v="2701" actId="1076"/>
          <ac:picMkLst>
            <pc:docMk/>
            <pc:sldMk cId="0" sldId="263"/>
            <ac:picMk id="3" creationId="{3BF243E6-27AE-CE2A-0683-5444DF4AC223}"/>
          </ac:picMkLst>
        </pc:picChg>
        <pc:picChg chg="add del mod">
          <ac:chgData name="Tariq Baig" userId="f6a704b2-1468-4fee-9cb4-cb99c5c37943" providerId="ADAL" clId="{8E7E5D37-2DD4-435E-A4EB-F0AC9340EB82}" dt="2025-11-17T08:06:29.353" v="2699" actId="478"/>
          <ac:picMkLst>
            <pc:docMk/>
            <pc:sldMk cId="0" sldId="263"/>
            <ac:picMk id="25" creationId="{7AA70B5C-1EB8-9ACD-474D-7410D5686848}"/>
          </ac:picMkLst>
        </pc:picChg>
      </pc:sldChg>
      <pc:sldChg chg="addSp delSp modSp mod">
        <pc:chgData name="Tariq Baig" userId="f6a704b2-1468-4fee-9cb4-cb99c5c37943" providerId="ADAL" clId="{8E7E5D37-2DD4-435E-A4EB-F0AC9340EB82}" dt="2025-11-06T12:41:53.686" v="765" actId="14100"/>
        <pc:sldMkLst>
          <pc:docMk/>
          <pc:sldMk cId="0" sldId="265"/>
        </pc:sldMkLst>
        <pc:picChg chg="add mod">
          <ac:chgData name="Tariq Baig" userId="f6a704b2-1468-4fee-9cb4-cb99c5c37943" providerId="ADAL" clId="{8E7E5D37-2DD4-435E-A4EB-F0AC9340EB82}" dt="2025-11-06T12:41:53.686" v="765" actId="14100"/>
          <ac:picMkLst>
            <pc:docMk/>
            <pc:sldMk cId="0" sldId="265"/>
            <ac:picMk id="4" creationId="{054F8A6A-A1F3-0F18-56A8-8FDE6648822C}"/>
          </ac:picMkLst>
        </pc:picChg>
      </pc:sldChg>
      <pc:sldChg chg="addSp delSp modSp mod">
        <pc:chgData name="Tariq Baig" userId="f6a704b2-1468-4fee-9cb4-cb99c5c37943" providerId="ADAL" clId="{8E7E5D37-2DD4-435E-A4EB-F0AC9340EB82}" dt="2025-11-07T09:48:39.552" v="1485" actId="14100"/>
        <pc:sldMkLst>
          <pc:docMk/>
          <pc:sldMk cId="0" sldId="266"/>
        </pc:sldMkLst>
        <pc:picChg chg="add mod">
          <ac:chgData name="Tariq Baig" userId="f6a704b2-1468-4fee-9cb4-cb99c5c37943" providerId="ADAL" clId="{8E7E5D37-2DD4-435E-A4EB-F0AC9340EB82}" dt="2025-11-07T09:48:28.022" v="1482" actId="14100"/>
          <ac:picMkLst>
            <pc:docMk/>
            <pc:sldMk cId="0" sldId="266"/>
            <ac:picMk id="2" creationId="{4ED81BEF-37D3-18F5-0263-399CBAA06926}"/>
          </ac:picMkLst>
        </pc:picChg>
        <pc:picChg chg="add mod">
          <ac:chgData name="Tariq Baig" userId="f6a704b2-1468-4fee-9cb4-cb99c5c37943" providerId="ADAL" clId="{8E7E5D37-2DD4-435E-A4EB-F0AC9340EB82}" dt="2025-11-07T09:48:39.552" v="1485" actId="14100"/>
          <ac:picMkLst>
            <pc:docMk/>
            <pc:sldMk cId="0" sldId="266"/>
            <ac:picMk id="4" creationId="{C3EEEB3F-45EB-7502-9C2B-E2BFEF3C3CFE}"/>
          </ac:picMkLst>
        </pc:picChg>
      </pc:sldChg>
      <pc:sldChg chg="addSp delSp modSp mod">
        <pc:chgData name="Tariq Baig" userId="f6a704b2-1468-4fee-9cb4-cb99c5c37943" providerId="ADAL" clId="{8E7E5D37-2DD4-435E-A4EB-F0AC9340EB82}" dt="2025-11-17T08:23:36.336" v="2797" actId="14100"/>
        <pc:sldMkLst>
          <pc:docMk/>
          <pc:sldMk cId="0" sldId="267"/>
        </pc:sldMkLst>
        <pc:graphicFrameChg chg="add mod">
          <ac:chgData name="Tariq Baig" userId="f6a704b2-1468-4fee-9cb4-cb99c5c37943" providerId="ADAL" clId="{8E7E5D37-2DD4-435E-A4EB-F0AC9340EB82}" dt="2025-11-17T08:22:16.491" v="2788"/>
          <ac:graphicFrameMkLst>
            <pc:docMk/>
            <pc:sldMk cId="0" sldId="267"/>
            <ac:graphicFrameMk id="4" creationId="{0D72B1F7-DBEE-408E-9A06-B4452C83AF21}"/>
          </ac:graphicFrameMkLst>
        </pc:graphicFrameChg>
        <pc:graphicFrameChg chg="add mod">
          <ac:chgData name="Tariq Baig" userId="f6a704b2-1468-4fee-9cb4-cb99c5c37943" providerId="ADAL" clId="{8E7E5D37-2DD4-435E-A4EB-F0AC9340EB82}" dt="2025-11-06T12:22:37.513" v="757" actId="14100"/>
          <ac:graphicFrameMkLst>
            <pc:docMk/>
            <pc:sldMk cId="0" sldId="267"/>
            <ac:graphicFrameMk id="7" creationId="{2A43062B-8569-4014-8BEE-DBB9EDC21AA2}"/>
          </ac:graphicFrameMkLst>
        </pc:graphicFrameChg>
        <pc:picChg chg="add del mod">
          <ac:chgData name="Tariq Baig" userId="f6a704b2-1468-4fee-9cb4-cb99c5c37943" providerId="ADAL" clId="{8E7E5D37-2DD4-435E-A4EB-F0AC9340EB82}" dt="2025-11-17T07:47:22.880" v="2448" actId="478"/>
          <ac:picMkLst>
            <pc:docMk/>
            <pc:sldMk cId="0" sldId="267"/>
            <ac:picMk id="2" creationId="{91653745-D567-2004-0D9D-929BE80794CD}"/>
          </ac:picMkLst>
        </pc:picChg>
        <pc:picChg chg="add del mod">
          <ac:chgData name="Tariq Baig" userId="f6a704b2-1468-4fee-9cb4-cb99c5c37943" providerId="ADAL" clId="{8E7E5D37-2DD4-435E-A4EB-F0AC9340EB82}" dt="2025-11-17T08:22:48.929" v="2790" actId="478"/>
          <ac:picMkLst>
            <pc:docMk/>
            <pc:sldMk cId="0" sldId="267"/>
            <ac:picMk id="3" creationId="{0D89B640-5A7D-DB97-BDBA-82708EB11254}"/>
          </ac:picMkLst>
        </pc:picChg>
        <pc:picChg chg="add">
          <ac:chgData name="Tariq Baig" userId="f6a704b2-1468-4fee-9cb4-cb99c5c37943" providerId="ADAL" clId="{8E7E5D37-2DD4-435E-A4EB-F0AC9340EB82}" dt="2025-11-06T08:40:25.955" v="361"/>
          <ac:picMkLst>
            <pc:docMk/>
            <pc:sldMk cId="0" sldId="267"/>
            <ac:picMk id="5" creationId="{E9088D27-F9E5-150B-473A-17644B720360}"/>
          </ac:picMkLst>
        </pc:picChg>
        <pc:picChg chg="add mod">
          <ac:chgData name="Tariq Baig" userId="f6a704b2-1468-4fee-9cb4-cb99c5c37943" providerId="ADAL" clId="{8E7E5D37-2DD4-435E-A4EB-F0AC9340EB82}" dt="2025-11-17T08:23:36.336" v="2797" actId="14100"/>
          <ac:picMkLst>
            <pc:docMk/>
            <pc:sldMk cId="0" sldId="267"/>
            <ac:picMk id="6" creationId="{86B69332-8258-7E8A-179E-9EEB656244A2}"/>
          </ac:picMkLst>
        </pc:picChg>
      </pc:sldChg>
      <pc:sldChg chg="addSp delSp modSp mod">
        <pc:chgData name="Tariq Baig" userId="f6a704b2-1468-4fee-9cb4-cb99c5c37943" providerId="ADAL" clId="{8E7E5D37-2DD4-435E-A4EB-F0AC9340EB82}" dt="2025-11-06T11:24:18.402" v="418" actId="14100"/>
        <pc:sldMkLst>
          <pc:docMk/>
          <pc:sldMk cId="0" sldId="269"/>
        </pc:sldMkLst>
        <pc:picChg chg="add mod">
          <ac:chgData name="Tariq Baig" userId="f6a704b2-1468-4fee-9cb4-cb99c5c37943" providerId="ADAL" clId="{8E7E5D37-2DD4-435E-A4EB-F0AC9340EB82}" dt="2025-11-06T11:24:18.402" v="418" actId="14100"/>
          <ac:picMkLst>
            <pc:docMk/>
            <pc:sldMk cId="0" sldId="269"/>
            <ac:picMk id="2" creationId="{45EC397E-97FC-A4E9-08C8-4595AE92A0CC}"/>
          </ac:picMkLst>
        </pc:picChg>
      </pc:sldChg>
      <pc:sldChg chg="modSp mod">
        <pc:chgData name="Tariq Baig" userId="f6a704b2-1468-4fee-9cb4-cb99c5c37943" providerId="ADAL" clId="{8E7E5D37-2DD4-435E-A4EB-F0AC9340EB82}" dt="2025-11-06T12:45:38.361" v="767"/>
        <pc:sldMkLst>
          <pc:docMk/>
          <pc:sldMk cId="0" sldId="276"/>
        </pc:sldMkLst>
        <pc:spChg chg="mod">
          <ac:chgData name="Tariq Baig" userId="f6a704b2-1468-4fee-9cb4-cb99c5c37943" providerId="ADAL" clId="{8E7E5D37-2DD4-435E-A4EB-F0AC9340EB82}" dt="2025-11-06T12:45:38.361" v="767"/>
          <ac:spMkLst>
            <pc:docMk/>
            <pc:sldMk cId="0" sldId="276"/>
            <ac:spMk id="1420" creationId="{00000000-0000-0000-0000-000000000000}"/>
          </ac:spMkLst>
        </pc:spChg>
      </pc:sldChg>
      <pc:sldChg chg="modSp mod">
        <pc:chgData name="Tariq Baig" userId="f6a704b2-1468-4fee-9cb4-cb99c5c37943" providerId="ADAL" clId="{8E7E5D37-2DD4-435E-A4EB-F0AC9340EB82}" dt="2025-11-06T12:19:54.485" v="747" actId="6549"/>
        <pc:sldMkLst>
          <pc:docMk/>
          <pc:sldMk cId="2632663486" sldId="298"/>
        </pc:sldMkLst>
        <pc:spChg chg="mod">
          <ac:chgData name="Tariq Baig" userId="f6a704b2-1468-4fee-9cb4-cb99c5c37943" providerId="ADAL" clId="{8E7E5D37-2DD4-435E-A4EB-F0AC9340EB82}" dt="2025-11-06T12:19:54.485" v="747" actId="6549"/>
          <ac:spMkLst>
            <pc:docMk/>
            <pc:sldMk cId="2632663486" sldId="298"/>
            <ac:spMk id="835" creationId="{00000000-0000-0000-0000-000000000000}"/>
          </ac:spMkLst>
        </pc:spChg>
      </pc:sldChg>
      <pc:sldChg chg="addSp delSp modSp mod">
        <pc:chgData name="Tariq Baig" userId="f6a704b2-1468-4fee-9cb4-cb99c5c37943" providerId="ADAL" clId="{8E7E5D37-2DD4-435E-A4EB-F0AC9340EB82}" dt="2025-11-17T08:09:29.661" v="2762" actId="1035"/>
        <pc:sldMkLst>
          <pc:docMk/>
          <pc:sldMk cId="2624406651" sldId="299"/>
        </pc:sldMkLst>
        <pc:graphicFrameChg chg="mod ord modGraphic">
          <ac:chgData name="Tariq Baig" userId="f6a704b2-1468-4fee-9cb4-cb99c5c37943" providerId="ADAL" clId="{8E7E5D37-2DD4-435E-A4EB-F0AC9340EB82}" dt="2025-11-17T08:03:08.352" v="2691" actId="2085"/>
          <ac:graphicFrameMkLst>
            <pc:docMk/>
            <pc:sldMk cId="2624406651" sldId="299"/>
            <ac:graphicFrameMk id="3" creationId="{8338381D-30B7-0A48-BF8F-D67AA7C12797}"/>
          </ac:graphicFrameMkLst>
        </pc:graphicFrameChg>
        <pc:cxnChg chg="mod">
          <ac:chgData name="Tariq Baig" userId="f6a704b2-1468-4fee-9cb4-cb99c5c37943" providerId="ADAL" clId="{8E7E5D37-2DD4-435E-A4EB-F0AC9340EB82}" dt="2025-11-17T07:28:59.066" v="2417" actId="1076"/>
          <ac:cxnSpMkLst>
            <pc:docMk/>
            <pc:sldMk cId="2624406651" sldId="299"/>
            <ac:cxnSpMk id="5" creationId="{B03AE7DE-8051-AD40-899B-9424B0B8B0DC}"/>
          </ac:cxnSpMkLst>
        </pc:cxnChg>
        <pc:cxnChg chg="add mod">
          <ac:chgData name="Tariq Baig" userId="f6a704b2-1468-4fee-9cb4-cb99c5c37943" providerId="ADAL" clId="{8E7E5D37-2DD4-435E-A4EB-F0AC9340EB82}" dt="2025-11-17T07:32:32.582" v="2424" actId="13822"/>
          <ac:cxnSpMkLst>
            <pc:docMk/>
            <pc:sldMk cId="2624406651" sldId="299"/>
            <ac:cxnSpMk id="6" creationId="{6C894243-F8CF-319D-642E-D956F2071002}"/>
          </ac:cxnSpMkLst>
        </pc:cxnChg>
        <pc:cxnChg chg="add mod">
          <ac:chgData name="Tariq Baig" userId="f6a704b2-1468-4fee-9cb4-cb99c5c37943" providerId="ADAL" clId="{8E7E5D37-2DD4-435E-A4EB-F0AC9340EB82}" dt="2025-11-17T08:09:29.661" v="2762" actId="1035"/>
          <ac:cxnSpMkLst>
            <pc:docMk/>
            <pc:sldMk cId="2624406651" sldId="299"/>
            <ac:cxnSpMk id="7" creationId="{E7421E30-24A4-8441-F5F7-A325E685294A}"/>
          </ac:cxnSpMkLst>
        </pc:cxnChg>
        <pc:cxnChg chg="add mod">
          <ac:chgData name="Tariq Baig" userId="f6a704b2-1468-4fee-9cb4-cb99c5c37943" providerId="ADAL" clId="{8E7E5D37-2DD4-435E-A4EB-F0AC9340EB82}" dt="2025-11-06T13:24:42.050" v="1037" actId="1038"/>
          <ac:cxnSpMkLst>
            <pc:docMk/>
            <pc:sldMk cId="2624406651" sldId="299"/>
            <ac:cxnSpMk id="8" creationId="{97B48C9C-54FC-F8C9-6DB9-13B052DCBDA6}"/>
          </ac:cxnSpMkLst>
        </pc:cxnChg>
        <pc:cxnChg chg="add mod">
          <ac:chgData name="Tariq Baig" userId="f6a704b2-1468-4fee-9cb4-cb99c5c37943" providerId="ADAL" clId="{8E7E5D37-2DD4-435E-A4EB-F0AC9340EB82}" dt="2025-11-06T13:24:54.631" v="1079" actId="1038"/>
          <ac:cxnSpMkLst>
            <pc:docMk/>
            <pc:sldMk cId="2624406651" sldId="299"/>
            <ac:cxnSpMk id="10" creationId="{6EA6F0EA-1DFF-7F0D-1C2E-DE4B83BFE4EA}"/>
          </ac:cxnSpMkLst>
        </pc:cxnChg>
      </pc:sldChg>
      <pc:sldChg chg="addSp delSp modSp mod">
        <pc:chgData name="Tariq Baig" userId="f6a704b2-1468-4fee-9cb4-cb99c5c37943" providerId="ADAL" clId="{8E7E5D37-2DD4-435E-A4EB-F0AC9340EB82}" dt="2025-11-07T10:22:00.182" v="1496" actId="14100"/>
        <pc:sldMkLst>
          <pc:docMk/>
          <pc:sldMk cId="2019528875" sldId="300"/>
        </pc:sldMkLst>
        <pc:picChg chg="add mod">
          <ac:chgData name="Tariq Baig" userId="f6a704b2-1468-4fee-9cb4-cb99c5c37943" providerId="ADAL" clId="{8E7E5D37-2DD4-435E-A4EB-F0AC9340EB82}" dt="2025-11-07T10:22:00.182" v="1496" actId="14100"/>
          <ac:picMkLst>
            <pc:docMk/>
            <pc:sldMk cId="2019528875" sldId="300"/>
            <ac:picMk id="2" creationId="{5DC8AFFE-D7AA-87E0-91DD-38A6BDDE0651}"/>
          </ac:picMkLst>
        </pc:picChg>
      </pc:sldChg>
      <pc:sldChg chg="modSp mod">
        <pc:chgData name="Tariq Baig" userId="f6a704b2-1468-4fee-9cb4-cb99c5c37943" providerId="ADAL" clId="{8E7E5D37-2DD4-435E-A4EB-F0AC9340EB82}" dt="2025-11-06T11:59:01.188" v="532" actId="6549"/>
        <pc:sldMkLst>
          <pc:docMk/>
          <pc:sldMk cId="1712756843" sldId="301"/>
        </pc:sldMkLst>
        <pc:spChg chg="mod">
          <ac:chgData name="Tariq Baig" userId="f6a704b2-1468-4fee-9cb4-cb99c5c37943" providerId="ADAL" clId="{8E7E5D37-2DD4-435E-A4EB-F0AC9340EB82}" dt="2025-11-06T11:57:53.849" v="521" actId="6549"/>
          <ac:spMkLst>
            <pc:docMk/>
            <pc:sldMk cId="1712756843" sldId="301"/>
            <ac:spMk id="12" creationId="{8EFFB122-A7AA-5668-5047-03C1B01E8AF0}"/>
          </ac:spMkLst>
        </pc:spChg>
        <pc:spChg chg="mod">
          <ac:chgData name="Tariq Baig" userId="f6a704b2-1468-4fee-9cb4-cb99c5c37943" providerId="ADAL" clId="{8E7E5D37-2DD4-435E-A4EB-F0AC9340EB82}" dt="2025-11-06T11:58:10.479" v="525" actId="6549"/>
          <ac:spMkLst>
            <pc:docMk/>
            <pc:sldMk cId="1712756843" sldId="301"/>
            <ac:spMk id="13" creationId="{761A1FAB-1F8E-1ACB-195D-4B1C3604D683}"/>
          </ac:spMkLst>
        </pc:spChg>
        <pc:spChg chg="mod">
          <ac:chgData name="Tariq Baig" userId="f6a704b2-1468-4fee-9cb4-cb99c5c37943" providerId="ADAL" clId="{8E7E5D37-2DD4-435E-A4EB-F0AC9340EB82}" dt="2025-11-06T11:58:23.803" v="527" actId="6549"/>
          <ac:spMkLst>
            <pc:docMk/>
            <pc:sldMk cId="1712756843" sldId="301"/>
            <ac:spMk id="14" creationId="{5145A5BB-4E83-BC98-4FAF-E9DBEC15BB2E}"/>
          </ac:spMkLst>
        </pc:spChg>
        <pc:spChg chg="mod">
          <ac:chgData name="Tariq Baig" userId="f6a704b2-1468-4fee-9cb4-cb99c5c37943" providerId="ADAL" clId="{8E7E5D37-2DD4-435E-A4EB-F0AC9340EB82}" dt="2025-11-06T11:58:40.965" v="530" actId="6549"/>
          <ac:spMkLst>
            <pc:docMk/>
            <pc:sldMk cId="1712756843" sldId="301"/>
            <ac:spMk id="15" creationId="{09D4228C-6E92-64E3-B462-6C555C3C9788}"/>
          </ac:spMkLst>
        </pc:spChg>
        <pc:spChg chg="mod">
          <ac:chgData name="Tariq Baig" userId="f6a704b2-1468-4fee-9cb4-cb99c5c37943" providerId="ADAL" clId="{8E7E5D37-2DD4-435E-A4EB-F0AC9340EB82}" dt="2025-11-06T11:56:39.357" v="511" actId="6549"/>
          <ac:spMkLst>
            <pc:docMk/>
            <pc:sldMk cId="1712756843" sldId="301"/>
            <ac:spMk id="16" creationId="{A3939E38-65F8-E494-2ED4-EE72E6C1A856}"/>
          </ac:spMkLst>
        </pc:spChg>
        <pc:spChg chg="mod">
          <ac:chgData name="Tariq Baig" userId="f6a704b2-1468-4fee-9cb4-cb99c5c37943" providerId="ADAL" clId="{8E7E5D37-2DD4-435E-A4EB-F0AC9340EB82}" dt="2025-11-06T11:59:01.188" v="532" actId="6549"/>
          <ac:spMkLst>
            <pc:docMk/>
            <pc:sldMk cId="1712756843" sldId="301"/>
            <ac:spMk id="17" creationId="{CAF99CAB-F5F2-0E50-1D0D-23FAFA93A59F}"/>
          </ac:spMkLst>
        </pc:spChg>
        <pc:spChg chg="mod">
          <ac:chgData name="Tariq Baig" userId="f6a704b2-1468-4fee-9cb4-cb99c5c37943" providerId="ADAL" clId="{8E7E5D37-2DD4-435E-A4EB-F0AC9340EB82}" dt="2025-11-06T11:52:34.313" v="451"/>
          <ac:spMkLst>
            <pc:docMk/>
            <pc:sldMk cId="1712756843" sldId="301"/>
            <ac:spMk id="18" creationId="{4C8343AE-47E0-9408-9198-4C4E1EEE30A2}"/>
          </ac:spMkLst>
        </pc:spChg>
        <pc:spChg chg="mod">
          <ac:chgData name="Tariq Baig" userId="f6a704b2-1468-4fee-9cb4-cb99c5c37943" providerId="ADAL" clId="{8E7E5D37-2DD4-435E-A4EB-F0AC9340EB82}" dt="2025-11-06T11:52:43.222" v="452"/>
          <ac:spMkLst>
            <pc:docMk/>
            <pc:sldMk cId="1712756843" sldId="301"/>
            <ac:spMk id="19" creationId="{C791D465-F65A-A572-5032-2D59E52F18D1}"/>
          </ac:spMkLst>
        </pc:spChg>
        <pc:spChg chg="mod">
          <ac:chgData name="Tariq Baig" userId="f6a704b2-1468-4fee-9cb4-cb99c5c37943" providerId="ADAL" clId="{8E7E5D37-2DD4-435E-A4EB-F0AC9340EB82}" dt="2025-11-06T11:52:53.947" v="453"/>
          <ac:spMkLst>
            <pc:docMk/>
            <pc:sldMk cId="1712756843" sldId="301"/>
            <ac:spMk id="20" creationId="{E773C46F-5B9C-9ACA-2998-E73A2B4FA051}"/>
          </ac:spMkLst>
        </pc:spChg>
        <pc:spChg chg="mod">
          <ac:chgData name="Tariq Baig" userId="f6a704b2-1468-4fee-9cb4-cb99c5c37943" providerId="ADAL" clId="{8E7E5D37-2DD4-435E-A4EB-F0AC9340EB82}" dt="2025-11-06T11:53:03.350" v="454"/>
          <ac:spMkLst>
            <pc:docMk/>
            <pc:sldMk cId="1712756843" sldId="301"/>
            <ac:spMk id="21" creationId="{D096F8AB-420A-9112-BDBE-C9A4381ADF93}"/>
          </ac:spMkLst>
        </pc:spChg>
        <pc:spChg chg="mod">
          <ac:chgData name="Tariq Baig" userId="f6a704b2-1468-4fee-9cb4-cb99c5c37943" providerId="ADAL" clId="{8E7E5D37-2DD4-435E-A4EB-F0AC9340EB82}" dt="2025-11-06T11:53:12.099" v="455"/>
          <ac:spMkLst>
            <pc:docMk/>
            <pc:sldMk cId="1712756843" sldId="301"/>
            <ac:spMk id="22" creationId="{741851B5-C89E-A7DB-26DB-1C7833C4B13E}"/>
          </ac:spMkLst>
        </pc:spChg>
        <pc:spChg chg="mod">
          <ac:chgData name="Tariq Baig" userId="f6a704b2-1468-4fee-9cb4-cb99c5c37943" providerId="ADAL" clId="{8E7E5D37-2DD4-435E-A4EB-F0AC9340EB82}" dt="2025-11-06T11:53:21.032" v="456"/>
          <ac:spMkLst>
            <pc:docMk/>
            <pc:sldMk cId="1712756843" sldId="301"/>
            <ac:spMk id="23" creationId="{A75D85B5-3AEE-F70A-AEBB-7DE2C8E14353}"/>
          </ac:spMkLst>
        </pc:spChg>
        <pc:spChg chg="mod">
          <ac:chgData name="Tariq Baig" userId="f6a704b2-1468-4fee-9cb4-cb99c5c37943" providerId="ADAL" clId="{8E7E5D37-2DD4-435E-A4EB-F0AC9340EB82}" dt="2025-11-06T11:53:59.755" v="468" actId="6549"/>
          <ac:spMkLst>
            <pc:docMk/>
            <pc:sldMk cId="1712756843" sldId="301"/>
            <ac:spMk id="32" creationId="{2C492EC6-C2B5-1097-EE4C-C6AC1794DBAE}"/>
          </ac:spMkLst>
        </pc:spChg>
        <pc:spChg chg="mod">
          <ac:chgData name="Tariq Baig" userId="f6a704b2-1468-4fee-9cb4-cb99c5c37943" providerId="ADAL" clId="{8E7E5D37-2DD4-435E-A4EB-F0AC9340EB82}" dt="2025-11-06T11:52:20.648" v="450" actId="6549"/>
          <ac:spMkLst>
            <pc:docMk/>
            <pc:sldMk cId="1712756843" sldId="301"/>
            <ac:spMk id="33" creationId="{BC59159A-9479-605D-331F-E0B508B8F7B6}"/>
          </ac:spMkLst>
        </pc:spChg>
      </pc:sldChg>
      <pc:sldChg chg="addSp delSp modSp mod">
        <pc:chgData name="Tariq Baig" userId="f6a704b2-1468-4fee-9cb4-cb99c5c37943" providerId="ADAL" clId="{8E7E5D37-2DD4-435E-A4EB-F0AC9340EB82}" dt="2025-11-07T10:46:47.999" v="1552" actId="6549"/>
        <pc:sldMkLst>
          <pc:docMk/>
          <pc:sldMk cId="2078315593" sldId="302"/>
        </pc:sldMkLst>
        <pc:spChg chg="mod">
          <ac:chgData name="Tariq Baig" userId="f6a704b2-1468-4fee-9cb4-cb99c5c37943" providerId="ADAL" clId="{8E7E5D37-2DD4-435E-A4EB-F0AC9340EB82}" dt="2025-11-06T12:13:30.873" v="676" actId="6549"/>
          <ac:spMkLst>
            <pc:docMk/>
            <pc:sldMk cId="2078315593" sldId="302"/>
            <ac:spMk id="12" creationId="{8EFFB122-A7AA-5668-5047-03C1B01E8AF0}"/>
          </ac:spMkLst>
        </pc:spChg>
        <pc:spChg chg="mod">
          <ac:chgData name="Tariq Baig" userId="f6a704b2-1468-4fee-9cb4-cb99c5c37943" providerId="ADAL" clId="{8E7E5D37-2DD4-435E-A4EB-F0AC9340EB82}" dt="2025-11-06T12:14:06.419" v="678" actId="6549"/>
          <ac:spMkLst>
            <pc:docMk/>
            <pc:sldMk cId="2078315593" sldId="302"/>
            <ac:spMk id="13" creationId="{761A1FAB-1F8E-1ACB-195D-4B1C3604D683}"/>
          </ac:spMkLst>
        </pc:spChg>
        <pc:spChg chg="mod">
          <ac:chgData name="Tariq Baig" userId="f6a704b2-1468-4fee-9cb4-cb99c5c37943" providerId="ADAL" clId="{8E7E5D37-2DD4-435E-A4EB-F0AC9340EB82}" dt="2025-11-06T12:12:23.260" v="666" actId="6549"/>
          <ac:spMkLst>
            <pc:docMk/>
            <pc:sldMk cId="2078315593" sldId="302"/>
            <ac:spMk id="14" creationId="{5145A5BB-4E83-BC98-4FAF-E9DBEC15BB2E}"/>
          </ac:spMkLst>
        </pc:spChg>
        <pc:spChg chg="mod">
          <ac:chgData name="Tariq Baig" userId="f6a704b2-1468-4fee-9cb4-cb99c5c37943" providerId="ADAL" clId="{8E7E5D37-2DD4-435E-A4EB-F0AC9340EB82}" dt="2025-11-06T12:13:16.008" v="674" actId="6549"/>
          <ac:spMkLst>
            <pc:docMk/>
            <pc:sldMk cId="2078315593" sldId="302"/>
            <ac:spMk id="15" creationId="{09D4228C-6E92-64E3-B462-6C555C3C9788}"/>
          </ac:spMkLst>
        </pc:spChg>
        <pc:spChg chg="mod">
          <ac:chgData name="Tariq Baig" userId="f6a704b2-1468-4fee-9cb4-cb99c5c37943" providerId="ADAL" clId="{8E7E5D37-2DD4-435E-A4EB-F0AC9340EB82}" dt="2025-11-06T12:12:53.701" v="672" actId="6549"/>
          <ac:spMkLst>
            <pc:docMk/>
            <pc:sldMk cId="2078315593" sldId="302"/>
            <ac:spMk id="16" creationId="{A3939E38-65F8-E494-2ED4-EE72E6C1A856}"/>
          </ac:spMkLst>
        </pc:spChg>
        <pc:spChg chg="mod">
          <ac:chgData name="Tariq Baig" userId="f6a704b2-1468-4fee-9cb4-cb99c5c37943" providerId="ADAL" clId="{8E7E5D37-2DD4-435E-A4EB-F0AC9340EB82}" dt="2025-11-07T10:46:47.999" v="1552" actId="6549"/>
          <ac:spMkLst>
            <pc:docMk/>
            <pc:sldMk cId="2078315593" sldId="302"/>
            <ac:spMk id="17" creationId="{CAF99CAB-F5F2-0E50-1D0D-23FAFA93A59F}"/>
          </ac:spMkLst>
        </pc:spChg>
        <pc:spChg chg="mod">
          <ac:chgData name="Tariq Baig" userId="f6a704b2-1468-4fee-9cb4-cb99c5c37943" providerId="ADAL" clId="{8E7E5D37-2DD4-435E-A4EB-F0AC9340EB82}" dt="2025-11-06T11:59:50.710" v="553"/>
          <ac:spMkLst>
            <pc:docMk/>
            <pc:sldMk cId="2078315593" sldId="302"/>
            <ac:spMk id="18" creationId="{4C8343AE-47E0-9408-9198-4C4E1EEE30A2}"/>
          </ac:spMkLst>
        </pc:spChg>
        <pc:spChg chg="mod">
          <ac:chgData name="Tariq Baig" userId="f6a704b2-1468-4fee-9cb4-cb99c5c37943" providerId="ADAL" clId="{8E7E5D37-2DD4-435E-A4EB-F0AC9340EB82}" dt="2025-11-07T10:42:13.347" v="1538" actId="6549"/>
          <ac:spMkLst>
            <pc:docMk/>
            <pc:sldMk cId="2078315593" sldId="302"/>
            <ac:spMk id="19" creationId="{C791D465-F65A-A572-5032-2D59E52F18D1}"/>
          </ac:spMkLst>
        </pc:spChg>
        <pc:spChg chg="mod">
          <ac:chgData name="Tariq Baig" userId="f6a704b2-1468-4fee-9cb4-cb99c5c37943" providerId="ADAL" clId="{8E7E5D37-2DD4-435E-A4EB-F0AC9340EB82}" dt="2025-11-07T10:42:25.306" v="1548" actId="6549"/>
          <ac:spMkLst>
            <pc:docMk/>
            <pc:sldMk cId="2078315593" sldId="302"/>
            <ac:spMk id="20" creationId="{E773C46F-5B9C-9ACA-2998-E73A2B4FA051}"/>
          </ac:spMkLst>
        </pc:spChg>
        <pc:spChg chg="mod">
          <ac:chgData name="Tariq Baig" userId="f6a704b2-1468-4fee-9cb4-cb99c5c37943" providerId="ADAL" clId="{8E7E5D37-2DD4-435E-A4EB-F0AC9340EB82}" dt="2025-11-06T12:01:09.140" v="577"/>
          <ac:spMkLst>
            <pc:docMk/>
            <pc:sldMk cId="2078315593" sldId="302"/>
            <ac:spMk id="21" creationId="{D096F8AB-420A-9112-BDBE-C9A4381ADF93}"/>
          </ac:spMkLst>
        </pc:spChg>
        <pc:spChg chg="add del mod">
          <ac:chgData name="Tariq Baig" userId="f6a704b2-1468-4fee-9cb4-cb99c5c37943" providerId="ADAL" clId="{8E7E5D37-2DD4-435E-A4EB-F0AC9340EB82}" dt="2025-11-07T10:41:55.243" v="1533" actId="478"/>
          <ac:spMkLst>
            <pc:docMk/>
            <pc:sldMk cId="2078315593" sldId="302"/>
            <ac:spMk id="22" creationId="{741851B5-C89E-A7DB-26DB-1C7833C4B13E}"/>
          </ac:spMkLst>
        </pc:spChg>
        <pc:spChg chg="mod">
          <ac:chgData name="Tariq Baig" userId="f6a704b2-1468-4fee-9cb4-cb99c5c37943" providerId="ADAL" clId="{8E7E5D37-2DD4-435E-A4EB-F0AC9340EB82}" dt="2025-11-06T12:01:38.830" v="595" actId="6549"/>
          <ac:spMkLst>
            <pc:docMk/>
            <pc:sldMk cId="2078315593" sldId="302"/>
            <ac:spMk id="23" creationId="{A75D85B5-3AEE-F70A-AEBB-7DE2C8E14353}"/>
          </ac:spMkLst>
        </pc:spChg>
        <pc:spChg chg="mod">
          <ac:chgData name="Tariq Baig" userId="f6a704b2-1468-4fee-9cb4-cb99c5c37943" providerId="ADAL" clId="{8E7E5D37-2DD4-435E-A4EB-F0AC9340EB82}" dt="2025-11-06T12:02:10.162" v="607" actId="6549"/>
          <ac:spMkLst>
            <pc:docMk/>
            <pc:sldMk cId="2078315593" sldId="302"/>
            <ac:spMk id="32" creationId="{2C492EC6-C2B5-1097-EE4C-C6AC1794DBAE}"/>
          </ac:spMkLst>
        </pc:spChg>
        <pc:spChg chg="mod">
          <ac:chgData name="Tariq Baig" userId="f6a704b2-1468-4fee-9cb4-cb99c5c37943" providerId="ADAL" clId="{8E7E5D37-2DD4-435E-A4EB-F0AC9340EB82}" dt="2025-11-06T11:59:40.270" v="552" actId="6549"/>
          <ac:spMkLst>
            <pc:docMk/>
            <pc:sldMk cId="2078315593" sldId="302"/>
            <ac:spMk id="33" creationId="{BC59159A-9479-605D-331F-E0B508B8F7B6}"/>
          </ac:spMkLst>
        </pc:spChg>
      </pc:sldChg>
      <pc:sldChg chg="modSp mod">
        <pc:chgData name="Tariq Baig" userId="f6a704b2-1468-4fee-9cb4-cb99c5c37943" providerId="ADAL" clId="{8E7E5D37-2DD4-435E-A4EB-F0AC9340EB82}" dt="2025-11-06T12:17:25.601" v="743" actId="6549"/>
        <pc:sldMkLst>
          <pc:docMk/>
          <pc:sldMk cId="3754055848" sldId="303"/>
        </pc:sldMkLst>
        <pc:graphicFrameChg chg="mod modGraphic">
          <ac:chgData name="Tariq Baig" userId="f6a704b2-1468-4fee-9cb4-cb99c5c37943" providerId="ADAL" clId="{8E7E5D37-2DD4-435E-A4EB-F0AC9340EB82}" dt="2025-11-06T12:17:25.601" v="743" actId="6549"/>
          <ac:graphicFrameMkLst>
            <pc:docMk/>
            <pc:sldMk cId="3754055848" sldId="303"/>
            <ac:graphicFrameMk id="3" creationId="{841C7EDA-7A2B-F641-5A68-D91FF7937342}"/>
          </ac:graphicFrameMkLst>
        </pc:graphicFrameChg>
      </pc:sldChg>
      <pc:sldChg chg="modSp mod">
        <pc:chgData name="Tariq Baig" userId="f6a704b2-1468-4fee-9cb4-cb99c5c37943" providerId="ADAL" clId="{8E7E5D37-2DD4-435E-A4EB-F0AC9340EB82}" dt="2025-11-17T07:37:53.758" v="2444" actId="6549"/>
        <pc:sldMkLst>
          <pc:docMk/>
          <pc:sldMk cId="1049036111" sldId="304"/>
        </pc:sldMkLst>
        <pc:graphicFrameChg chg="mod modGraphic">
          <ac:chgData name="Tariq Baig" userId="f6a704b2-1468-4fee-9cb4-cb99c5c37943" providerId="ADAL" clId="{8E7E5D37-2DD4-435E-A4EB-F0AC9340EB82}" dt="2025-11-17T07:37:53.758" v="2444" actId="6549"/>
          <ac:graphicFrameMkLst>
            <pc:docMk/>
            <pc:sldMk cId="1049036111" sldId="304"/>
            <ac:graphicFrameMk id="4" creationId="{D6E31592-9512-A258-3064-35D82D67B4B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apphirefibers-my.sharepoint.com/personal/tariq_baig_sapphirefibres_com/Documents/Desktop/Copy%20of%20REPORT%20GRAPHS%20SFL%20JUNE%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t>Total Sales in Millions</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'Cash Flow &amp; Sales'!$D$48:$J$48</c:f>
              <c:numCache>
                <c:formatCode>General</c:formatCode>
                <c:ptCount val="7"/>
                <c:pt idx="0">
                  <c:v>2020</c:v>
                </c:pt>
                <c:pt idx="1">
                  <c:v>2021</c:v>
                </c:pt>
                <c:pt idx="2">
                  <c:v>2022</c:v>
                </c:pt>
                <c:pt idx="3">
                  <c:v>2023</c:v>
                </c:pt>
                <c:pt idx="4">
                  <c:v>2024</c:v>
                </c:pt>
                <c:pt idx="5">
                  <c:v>2025</c:v>
                </c:pt>
              </c:numCache>
            </c:numRef>
          </c:cat>
          <c:val>
            <c:numRef>
              <c:f>'Cash Flow &amp; Sales'!$D$49:$J$49</c:f>
              <c:numCache>
                <c:formatCode>_(* #,##0_);_(* \(#,##0\);_(* "-"??_);_(@_)</c:formatCode>
                <c:ptCount val="7"/>
                <c:pt idx="0">
                  <c:v>22491.617999999999</c:v>
                </c:pt>
                <c:pt idx="1">
                  <c:v>27531.203000000001</c:v>
                </c:pt>
                <c:pt idx="2">
                  <c:v>43637.516000000003</c:v>
                </c:pt>
                <c:pt idx="3">
                  <c:v>46446.990999999995</c:v>
                </c:pt>
                <c:pt idx="4">
                  <c:v>47420.211000000003</c:v>
                </c:pt>
                <c:pt idx="5">
                  <c:v>50561.851999999999</c:v>
                </c:pt>
              </c:numCache>
            </c:numRef>
          </c:val>
          <c:extLst>
            <c:ext xmlns:c16="http://schemas.microsoft.com/office/drawing/2014/chart" uri="{C3380CC4-5D6E-409C-BE32-E72D297353CC}">
              <c16:uniqueId val="{00000000-543D-4B09-A9C9-82F2ED7B2C41}"/>
            </c:ext>
          </c:extLst>
        </c:ser>
        <c:dLbls>
          <c:showLegendKey val="0"/>
          <c:showVal val="1"/>
          <c:showCatName val="0"/>
          <c:showSerName val="0"/>
          <c:showPercent val="0"/>
          <c:showBubbleSize val="0"/>
        </c:dLbls>
        <c:gapWidth val="150"/>
        <c:shape val="box"/>
        <c:axId val="753549264"/>
        <c:axId val="753553200"/>
        <c:axId val="487454399"/>
      </c:bar3DChart>
      <c:catAx>
        <c:axId val="753549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753553200"/>
        <c:crosses val="autoZero"/>
        <c:auto val="1"/>
        <c:lblAlgn val="ctr"/>
        <c:lblOffset val="100"/>
        <c:noMultiLvlLbl val="0"/>
      </c:catAx>
      <c:valAx>
        <c:axId val="753553200"/>
        <c:scaling>
          <c:orientation val="minMax"/>
          <c:max val="55000"/>
          <c:min val="1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549264"/>
        <c:crosses val="autoZero"/>
        <c:crossBetween val="between"/>
        <c:majorUnit val="10000"/>
        <c:minorUnit val="10000"/>
      </c:valAx>
      <c:serAx>
        <c:axId val="487454399"/>
        <c:scaling>
          <c:orientation val="minMax"/>
        </c:scaling>
        <c:delete val="1"/>
        <c:axPos val="b"/>
        <c:majorTickMark val="none"/>
        <c:minorTickMark val="none"/>
        <c:tickLblPos val="nextTo"/>
        <c:crossAx val="753553200"/>
        <c:crosses val="autoZero"/>
      </c:ser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B73E7A-D477-4B95-BB32-77FAECEF52F1}" type="doc">
      <dgm:prSet loTypeId="urn:microsoft.com/office/officeart/2008/layout/AlternatingHexagons" loCatId="list" qsTypeId="urn:microsoft.com/office/officeart/2005/8/quickstyle/simple3"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US"/>
        </a:p>
      </dgm:t>
    </dgm:pt>
    <dgm:pt modelId="{EA8C8007-0235-449F-BDB9-59788F1F9BD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Net Profit</a:t>
          </a:r>
        </a:p>
        <a:p>
          <a:r>
            <a:rPr lang="en-US" dirty="0"/>
            <a:t>305.5%</a:t>
          </a:r>
        </a:p>
      </dgm:t>
    </dgm:pt>
    <dgm:pt modelId="{54D1F744-7DAA-44D8-893B-CA0701258DC9}" type="parTrans" cxnId="{0AC0ABC9-D1B7-492D-9CC0-6213D0B0CE38}">
      <dgm:prSet/>
      <dgm:spPr/>
      <dgm:t>
        <a:bodyPr/>
        <a:lstStyle/>
        <a:p>
          <a:endParaRPr lang="en-US"/>
        </a:p>
      </dgm:t>
    </dgm:pt>
    <dgm:pt modelId="{37BB2065-547E-4589-A7EB-4403C3270F5F}" type="sibTrans" cxnId="{0AC0ABC9-D1B7-492D-9CC0-6213D0B0CE3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a:t>Sales</a:t>
          </a:r>
        </a:p>
        <a:p>
          <a:r>
            <a:rPr lang="en-US" sz="2000" dirty="0"/>
            <a:t>6.6%</a:t>
          </a:r>
          <a:r>
            <a:rPr lang="en-US" sz="2800" dirty="0"/>
            <a:t> </a:t>
          </a:r>
        </a:p>
      </dgm:t>
    </dgm:pt>
    <dgm:pt modelId="{2AE0FDD0-56D6-4051-826F-FA39DF518D50}">
      <dgm:prSet phldrT="[Text]"/>
      <dgm:spPr/>
      <dgm:t>
        <a:bodyPr/>
        <a:lstStyle/>
        <a:p>
          <a:r>
            <a:rPr lang="en-US" dirty="0"/>
            <a:t>Current Ratio</a:t>
          </a:r>
        </a:p>
        <a:p>
          <a:r>
            <a:rPr lang="en-US" dirty="0"/>
            <a:t>22.4%</a:t>
          </a:r>
        </a:p>
      </dgm:t>
    </dgm:pt>
    <dgm:pt modelId="{58DC32D6-53CA-4F8A-B884-042E84E99782}" type="parTrans" cxnId="{273BEA10-BAC9-4646-9EE6-BCB29AC6FE39}">
      <dgm:prSet/>
      <dgm:spPr/>
      <dgm:t>
        <a:bodyPr/>
        <a:lstStyle/>
        <a:p>
          <a:endParaRPr lang="en-US"/>
        </a:p>
      </dgm:t>
    </dgm:pt>
    <dgm:pt modelId="{04DE37FE-8ADE-44BA-A2CB-8C84CD7ADBE7}" type="sibTrans" cxnId="{273BEA10-BAC9-4646-9EE6-BCB29AC6FE3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Dividend</a:t>
          </a:r>
        </a:p>
        <a:p>
          <a:r>
            <a:rPr lang="en-US"/>
            <a:t>(100%)</a:t>
          </a:r>
          <a:endParaRPr lang="en-US" dirty="0"/>
        </a:p>
      </dgm:t>
    </dgm:pt>
    <dgm:pt modelId="{1E0908A7-3534-4FFC-AEA7-F02D01B1535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Break-up Value</a:t>
          </a:r>
        </a:p>
        <a:p>
          <a:r>
            <a:rPr lang="en-US" dirty="0"/>
            <a:t>46.5%</a:t>
          </a:r>
        </a:p>
      </dgm:t>
    </dgm:pt>
    <dgm:pt modelId="{4A70AF46-90A4-4280-9AE6-2511A3AD2C1D}" type="parTrans" cxnId="{E52D2945-84B4-40B3-821C-E3B6A635A6CE}">
      <dgm:prSet/>
      <dgm:spPr/>
      <dgm:t>
        <a:bodyPr/>
        <a:lstStyle/>
        <a:p>
          <a:endParaRPr lang="en-US"/>
        </a:p>
      </dgm:t>
    </dgm:pt>
    <dgm:pt modelId="{81D31105-4499-4D01-84D3-BAC65D04E80A}" type="sibTrans" cxnId="{E52D2945-84B4-40B3-821C-E3B6A635A6CE}">
      <dgm:prSet/>
      <dgm:spPr/>
      <dgm:t>
        <a:bodyPr/>
        <a:lstStyle/>
        <a:p>
          <a:r>
            <a:rPr lang="en-US" dirty="0">
              <a:ln>
                <a:noFill/>
              </a:ln>
            </a:rPr>
            <a:t>Return on </a:t>
          </a:r>
          <a:r>
            <a:rPr lang="en-US">
              <a:ln>
                <a:noFill/>
              </a:ln>
            </a:rPr>
            <a:t>equity 17.2%</a:t>
          </a:r>
          <a:endParaRPr lang="en-US" dirty="0">
            <a:ln>
              <a:noFill/>
            </a:ln>
          </a:endParaRPr>
        </a:p>
      </dgm:t>
    </dgm:pt>
    <dgm:pt modelId="{ED69D4F3-02FD-467F-BFA2-1F2186899D19}" type="pres">
      <dgm:prSet presAssocID="{4CB73E7A-D477-4B95-BB32-77FAECEF52F1}" presName="Name0" presStyleCnt="0">
        <dgm:presLayoutVars>
          <dgm:chMax/>
          <dgm:chPref/>
          <dgm:dir/>
          <dgm:animLvl val="lvl"/>
        </dgm:presLayoutVars>
      </dgm:prSet>
      <dgm:spPr/>
    </dgm:pt>
    <dgm:pt modelId="{23B3BD8B-B917-43CB-99DF-178349B49C23}" type="pres">
      <dgm:prSet presAssocID="{EA8C8007-0235-449F-BDB9-59788F1F9BD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67B9492-B7ED-414E-9F4F-C68591EB5698}" type="pres">
      <dgm:prSet presAssocID="{EA8C8007-0235-449F-BDB9-59788F1F9BD5}" presName="Parent1" presStyleLbl="node1" presStyleIdx="0" presStyleCnt="6">
        <dgm:presLayoutVars>
          <dgm:chMax val="1"/>
          <dgm:chPref val="1"/>
          <dgm:bulletEnabled val="1"/>
        </dgm:presLayoutVars>
      </dgm:prSet>
      <dgm:spPr/>
    </dgm:pt>
    <dgm:pt modelId="{E62ED97B-7109-433A-8E69-89B5354FF34B}" type="pres">
      <dgm:prSet presAssocID="{EA8C8007-0235-449F-BDB9-59788F1F9BD5}" presName="Childtext1" presStyleLbl="revTx" presStyleIdx="0" presStyleCnt="3">
        <dgm:presLayoutVars>
          <dgm:chMax val="0"/>
          <dgm:chPref val="0"/>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A6172DD-478D-4763-9DDD-11575AEE7034}" type="pres">
      <dgm:prSet presAssocID="{EA8C8007-0235-449F-BDB9-59788F1F9BD5}" presName="Balanc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A67761B-B4E7-4630-9E05-EF3902CE9549}" type="pres">
      <dgm:prSet presAssocID="{EA8C8007-0235-449F-BDB9-59788F1F9BD5}" presName="BalanceSpacing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BA73611-B80F-466C-ADD5-2D5B380ACCB0}" type="pres">
      <dgm:prSet presAssocID="{37BB2065-547E-4589-A7EB-4403C3270F5F}" presName="Accent1Text" presStyleLbl="node1" presStyleIdx="1" presStyleCnt="6"/>
      <dgm:spPr/>
    </dgm:pt>
    <dgm:pt modelId="{D2E91F9A-3963-40F8-A23D-60246E734852}" type="pres">
      <dgm:prSet presAssocID="{37BB2065-547E-4589-A7EB-4403C3270F5F}" presName="spaceBetweenRectangl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892EF20-8FDB-4C72-B2E5-64D70A7C4FB3}" type="pres">
      <dgm:prSet presAssocID="{2AE0FDD0-56D6-4051-826F-FA39DF518D50}"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28473DE-2CEC-452D-AAB7-026CF48BA376}" type="pres">
      <dgm:prSet presAssocID="{2AE0FDD0-56D6-4051-826F-FA39DF518D50}" presName="Parent1" presStyleLbl="node1" presStyleIdx="2" presStyleCnt="6">
        <dgm:presLayoutVars>
          <dgm:chMax val="1"/>
          <dgm:chPref val="1"/>
          <dgm:bulletEnabled val="1"/>
        </dgm:presLayoutVars>
      </dgm:prSet>
      <dgm:spPr/>
    </dgm:pt>
    <dgm:pt modelId="{265CFB6B-86B9-47FA-905D-FDA212380C19}" type="pres">
      <dgm:prSet presAssocID="{2AE0FDD0-56D6-4051-826F-FA39DF518D50}" presName="Childtext1" presStyleLbl="revTx" presStyleIdx="1" presStyleCnt="3">
        <dgm:presLayoutVars>
          <dgm:chMax val="0"/>
          <dgm:chPref val="0"/>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70D23C6-9F67-40A9-A152-1E29BE95D4AB}" type="pres">
      <dgm:prSet presAssocID="{2AE0FDD0-56D6-4051-826F-FA39DF518D50}" presName="Balanc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6C2F9EB-DC73-49CB-A2AC-91EA84020F2B}" type="pres">
      <dgm:prSet presAssocID="{2AE0FDD0-56D6-4051-826F-FA39DF518D50}" presName="BalanceSpacing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CD06C6A-A710-495B-B42F-4F52E188BE8E}" type="pres">
      <dgm:prSet presAssocID="{04DE37FE-8ADE-44BA-A2CB-8C84CD7ADBE7}" presName="Accent1Text" presStyleLbl="node1" presStyleIdx="3" presStyleCnt="6"/>
      <dgm:spPr/>
    </dgm:pt>
    <dgm:pt modelId="{A2B6D0BC-33CD-4BDA-BF1D-E125E57E2CDE}" type="pres">
      <dgm:prSet presAssocID="{04DE37FE-8ADE-44BA-A2CB-8C84CD7ADBE7}" presName="spaceBetweenRectangle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23D0C03-9CB7-4562-A323-4C14138B6473}" type="pres">
      <dgm:prSet presAssocID="{1E0908A7-3534-4FFC-AEA7-F02D01B1535F}"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F694EB1-3A94-43F7-901E-54AC5190AE41}" type="pres">
      <dgm:prSet presAssocID="{1E0908A7-3534-4FFC-AEA7-F02D01B1535F}" presName="Parent1" presStyleLbl="node1" presStyleIdx="4" presStyleCnt="6">
        <dgm:presLayoutVars>
          <dgm:chMax val="1"/>
          <dgm:chPref val="1"/>
          <dgm:bulletEnabled val="1"/>
        </dgm:presLayoutVars>
      </dgm:prSet>
      <dgm:spPr/>
    </dgm:pt>
    <dgm:pt modelId="{F4BD1E98-47B9-470F-842B-9D3B22D0CC0A}" type="pres">
      <dgm:prSet presAssocID="{1E0908A7-3534-4FFC-AEA7-F02D01B1535F}" presName="Childtext1" presStyleLbl="revTx" presStyleIdx="2" presStyleCnt="3">
        <dgm:presLayoutVars>
          <dgm:chMax val="0"/>
          <dgm:chPref val="0"/>
          <dgm:bulletEnabled val="1"/>
        </dgm:presLayoutVars>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2FBA628-62F4-4E56-83D6-A20602E9167F}" type="pres">
      <dgm:prSet presAssocID="{1E0908A7-3534-4FFC-AEA7-F02D01B1535F}" presName="Balanc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0D4AAEA-8D48-4CD5-9D7C-3592165F3811}" type="pres">
      <dgm:prSet presAssocID="{1E0908A7-3534-4FFC-AEA7-F02D01B1535F}" presName="BalanceSpacing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574D3A5-E675-430A-B85B-8FDF9748F9DD}" type="pres">
      <dgm:prSet presAssocID="{81D31105-4499-4D01-84D3-BAC65D04E80A}" presName="Accent1Text" presStyleLbl="node1" presStyleIdx="5" presStyleCnt="6"/>
      <dgm:spPr/>
    </dgm:pt>
  </dgm:ptLst>
  <dgm:cxnLst>
    <dgm:cxn modelId="{273BEA10-BAC9-4646-9EE6-BCB29AC6FE39}" srcId="{4CB73E7A-D477-4B95-BB32-77FAECEF52F1}" destId="{2AE0FDD0-56D6-4051-826F-FA39DF518D50}" srcOrd="1" destOrd="0" parTransId="{58DC32D6-53CA-4F8A-B884-042E84E99782}" sibTransId="{04DE37FE-8ADE-44BA-A2CB-8C84CD7ADBE7}"/>
    <dgm:cxn modelId="{7013D81F-66F6-4250-870F-25A9280A8537}" type="presOf" srcId="{EA8C8007-0235-449F-BDB9-59788F1F9BD5}" destId="{D67B9492-B7ED-414E-9F4F-C68591EB5698}" srcOrd="0" destOrd="0" presId="urn:microsoft.com/office/officeart/2008/layout/AlternatingHexagons"/>
    <dgm:cxn modelId="{8EB2823E-A7B6-436D-BB5C-DD1913A60B06}" type="presOf" srcId="{81D31105-4499-4D01-84D3-BAC65D04E80A}" destId="{3574D3A5-E675-430A-B85B-8FDF9748F9DD}" srcOrd="0" destOrd="0" presId="urn:microsoft.com/office/officeart/2008/layout/AlternatingHexagons"/>
    <dgm:cxn modelId="{E9432341-3E52-477D-91A7-10EE833A05DC}" type="presOf" srcId="{2AE0FDD0-56D6-4051-826F-FA39DF518D50}" destId="{428473DE-2CEC-452D-AAB7-026CF48BA376}" srcOrd="0" destOrd="0" presId="urn:microsoft.com/office/officeart/2008/layout/AlternatingHexagons"/>
    <dgm:cxn modelId="{E52D2945-84B4-40B3-821C-E3B6A635A6CE}" srcId="{4CB73E7A-D477-4B95-BB32-77FAECEF52F1}" destId="{1E0908A7-3534-4FFC-AEA7-F02D01B1535F}" srcOrd="2" destOrd="0" parTransId="{4A70AF46-90A4-4280-9AE6-2511A3AD2C1D}" sibTransId="{81D31105-4499-4D01-84D3-BAC65D04E80A}"/>
    <dgm:cxn modelId="{E8DB9E7E-2EE4-4895-B164-A94E4ECF41E8}" type="presOf" srcId="{4CB73E7A-D477-4B95-BB32-77FAECEF52F1}" destId="{ED69D4F3-02FD-467F-BFA2-1F2186899D19}" srcOrd="0" destOrd="0" presId="urn:microsoft.com/office/officeart/2008/layout/AlternatingHexagons"/>
    <dgm:cxn modelId="{0AC0ABC9-D1B7-492D-9CC0-6213D0B0CE38}" srcId="{4CB73E7A-D477-4B95-BB32-77FAECEF52F1}" destId="{EA8C8007-0235-449F-BDB9-59788F1F9BD5}" srcOrd="0" destOrd="0" parTransId="{54D1F744-7DAA-44D8-893B-CA0701258DC9}" sibTransId="{37BB2065-547E-4589-A7EB-4403C3270F5F}"/>
    <dgm:cxn modelId="{55D9F9CE-E35B-4D2D-B9C7-4890F9DB7B66}" type="presOf" srcId="{04DE37FE-8ADE-44BA-A2CB-8C84CD7ADBE7}" destId="{3CD06C6A-A710-495B-B42F-4F52E188BE8E}" srcOrd="0" destOrd="0" presId="urn:microsoft.com/office/officeart/2008/layout/AlternatingHexagons"/>
    <dgm:cxn modelId="{7F83C9D2-E5D6-42BD-B19F-70F06FB53A25}" type="presOf" srcId="{1E0908A7-3534-4FFC-AEA7-F02D01B1535F}" destId="{BF694EB1-3A94-43F7-901E-54AC5190AE41}" srcOrd="0" destOrd="0" presId="urn:microsoft.com/office/officeart/2008/layout/AlternatingHexagons"/>
    <dgm:cxn modelId="{1EEC85DE-556F-40D0-AD32-0A4591021DD2}" type="presOf" srcId="{37BB2065-547E-4589-A7EB-4403C3270F5F}" destId="{9BA73611-B80F-466C-ADD5-2D5B380ACCB0}" srcOrd="0" destOrd="0" presId="urn:microsoft.com/office/officeart/2008/layout/AlternatingHexagons"/>
    <dgm:cxn modelId="{54CAF600-0FEF-466A-BA76-848559C38B9D}" type="presParOf" srcId="{ED69D4F3-02FD-467F-BFA2-1F2186899D19}" destId="{23B3BD8B-B917-43CB-99DF-178349B49C23}" srcOrd="0" destOrd="0" presId="urn:microsoft.com/office/officeart/2008/layout/AlternatingHexagons"/>
    <dgm:cxn modelId="{AD58A39D-9D5F-4420-B79F-3A51FF85EDE5}" type="presParOf" srcId="{23B3BD8B-B917-43CB-99DF-178349B49C23}" destId="{D67B9492-B7ED-414E-9F4F-C68591EB5698}" srcOrd="0" destOrd="0" presId="urn:microsoft.com/office/officeart/2008/layout/AlternatingHexagons"/>
    <dgm:cxn modelId="{A65AC990-A025-44CF-8D39-4AC261ACA0CF}" type="presParOf" srcId="{23B3BD8B-B917-43CB-99DF-178349B49C23}" destId="{E62ED97B-7109-433A-8E69-89B5354FF34B}" srcOrd="1" destOrd="0" presId="urn:microsoft.com/office/officeart/2008/layout/AlternatingHexagons"/>
    <dgm:cxn modelId="{775532E4-27B1-4F27-AA27-E32DA9B67B3D}" type="presParOf" srcId="{23B3BD8B-B917-43CB-99DF-178349B49C23}" destId="{3A6172DD-478D-4763-9DDD-11575AEE7034}" srcOrd="2" destOrd="0" presId="urn:microsoft.com/office/officeart/2008/layout/AlternatingHexagons"/>
    <dgm:cxn modelId="{78EB63B2-FDA7-4467-9A83-82B6D29E7BAC}" type="presParOf" srcId="{23B3BD8B-B917-43CB-99DF-178349B49C23}" destId="{AA67761B-B4E7-4630-9E05-EF3902CE9549}" srcOrd="3" destOrd="0" presId="urn:microsoft.com/office/officeart/2008/layout/AlternatingHexagons"/>
    <dgm:cxn modelId="{E08C14A6-7114-47F7-A6FD-CCD97AD867F0}" type="presParOf" srcId="{23B3BD8B-B917-43CB-99DF-178349B49C23}" destId="{9BA73611-B80F-466C-ADD5-2D5B380ACCB0}" srcOrd="4" destOrd="0" presId="urn:microsoft.com/office/officeart/2008/layout/AlternatingHexagons"/>
    <dgm:cxn modelId="{01EC46F0-AEB8-496D-B4AC-48F16539A2A3}" type="presParOf" srcId="{ED69D4F3-02FD-467F-BFA2-1F2186899D19}" destId="{D2E91F9A-3963-40F8-A23D-60246E734852}" srcOrd="1" destOrd="0" presId="urn:microsoft.com/office/officeart/2008/layout/AlternatingHexagons"/>
    <dgm:cxn modelId="{D47A665D-50A7-47F8-86A9-BC9F7376F90F}" type="presParOf" srcId="{ED69D4F3-02FD-467F-BFA2-1F2186899D19}" destId="{5892EF20-8FDB-4C72-B2E5-64D70A7C4FB3}" srcOrd="2" destOrd="0" presId="urn:microsoft.com/office/officeart/2008/layout/AlternatingHexagons"/>
    <dgm:cxn modelId="{C33B5426-F542-48D3-92CC-E6C5F84D74F5}" type="presParOf" srcId="{5892EF20-8FDB-4C72-B2E5-64D70A7C4FB3}" destId="{428473DE-2CEC-452D-AAB7-026CF48BA376}" srcOrd="0" destOrd="0" presId="urn:microsoft.com/office/officeart/2008/layout/AlternatingHexagons"/>
    <dgm:cxn modelId="{7727B0A1-607C-471D-88C0-141AE22D967F}" type="presParOf" srcId="{5892EF20-8FDB-4C72-B2E5-64D70A7C4FB3}" destId="{265CFB6B-86B9-47FA-905D-FDA212380C19}" srcOrd="1" destOrd="0" presId="urn:microsoft.com/office/officeart/2008/layout/AlternatingHexagons"/>
    <dgm:cxn modelId="{2769FC06-B384-4DD4-8B1B-6B647FE483B9}" type="presParOf" srcId="{5892EF20-8FDB-4C72-B2E5-64D70A7C4FB3}" destId="{270D23C6-9F67-40A9-A152-1E29BE95D4AB}" srcOrd="2" destOrd="0" presId="urn:microsoft.com/office/officeart/2008/layout/AlternatingHexagons"/>
    <dgm:cxn modelId="{B681A80E-51EB-46CB-A1FF-1E36572CD7DE}" type="presParOf" srcId="{5892EF20-8FDB-4C72-B2E5-64D70A7C4FB3}" destId="{96C2F9EB-DC73-49CB-A2AC-91EA84020F2B}" srcOrd="3" destOrd="0" presId="urn:microsoft.com/office/officeart/2008/layout/AlternatingHexagons"/>
    <dgm:cxn modelId="{8E04B3F6-947F-4AB1-83B4-BD5911D24E0A}" type="presParOf" srcId="{5892EF20-8FDB-4C72-B2E5-64D70A7C4FB3}" destId="{3CD06C6A-A710-495B-B42F-4F52E188BE8E}" srcOrd="4" destOrd="0" presId="urn:microsoft.com/office/officeart/2008/layout/AlternatingHexagons"/>
    <dgm:cxn modelId="{B7597F95-54BD-421F-840E-FACFFDF48EEB}" type="presParOf" srcId="{ED69D4F3-02FD-467F-BFA2-1F2186899D19}" destId="{A2B6D0BC-33CD-4BDA-BF1D-E125E57E2CDE}" srcOrd="3" destOrd="0" presId="urn:microsoft.com/office/officeart/2008/layout/AlternatingHexagons"/>
    <dgm:cxn modelId="{CB3FDCFE-08BE-450E-B06C-D3EEEED3AEDF}" type="presParOf" srcId="{ED69D4F3-02FD-467F-BFA2-1F2186899D19}" destId="{E23D0C03-9CB7-4562-A323-4C14138B6473}" srcOrd="4" destOrd="0" presId="urn:microsoft.com/office/officeart/2008/layout/AlternatingHexagons"/>
    <dgm:cxn modelId="{75151240-F8BC-4982-B341-0685ABBE5A63}" type="presParOf" srcId="{E23D0C03-9CB7-4562-A323-4C14138B6473}" destId="{BF694EB1-3A94-43F7-901E-54AC5190AE41}" srcOrd="0" destOrd="0" presId="urn:microsoft.com/office/officeart/2008/layout/AlternatingHexagons"/>
    <dgm:cxn modelId="{EAF04496-1A34-4860-AFB8-855861D43A7E}" type="presParOf" srcId="{E23D0C03-9CB7-4562-A323-4C14138B6473}" destId="{F4BD1E98-47B9-470F-842B-9D3B22D0CC0A}" srcOrd="1" destOrd="0" presId="urn:microsoft.com/office/officeart/2008/layout/AlternatingHexagons"/>
    <dgm:cxn modelId="{A8886238-3588-41A4-965D-A04E18C056FC}" type="presParOf" srcId="{E23D0C03-9CB7-4562-A323-4C14138B6473}" destId="{B2FBA628-62F4-4E56-83D6-A20602E9167F}" srcOrd="2" destOrd="0" presId="urn:microsoft.com/office/officeart/2008/layout/AlternatingHexagons"/>
    <dgm:cxn modelId="{8FC4B416-1F52-4694-8308-20F9045979EF}" type="presParOf" srcId="{E23D0C03-9CB7-4562-A323-4C14138B6473}" destId="{60D4AAEA-8D48-4CD5-9D7C-3592165F3811}" srcOrd="3" destOrd="0" presId="urn:microsoft.com/office/officeart/2008/layout/AlternatingHexagons"/>
    <dgm:cxn modelId="{E79C9EBA-FE72-42C0-9353-B362F95B1F76}" type="presParOf" srcId="{E23D0C03-9CB7-4562-A323-4C14138B6473}" destId="{3574D3A5-E675-430A-B85B-8FDF9748F9DD}" srcOrd="4" destOrd="0" presId="urn:microsoft.com/office/officeart/2008/layout/AlternatingHexagons"/>
  </dgm:cxnLst>
  <dgm:bg>
    <a:effectLst>
      <a:glow rad="2286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B9492-B7ED-414E-9F4F-C68591EB5698}">
      <dsp:nvSpPr>
        <dsp:cNvPr id="0" name=""/>
        <dsp:cNvSpPr/>
      </dsp:nvSpPr>
      <dsp:spPr>
        <a:xfrm rot="5400000">
          <a:off x="2630104" y="97992"/>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Net Profit</a:t>
          </a:r>
        </a:p>
        <a:p>
          <a:pPr marL="0" lvl="0" indent="0" algn="ctr" defTabSz="666750">
            <a:lnSpc>
              <a:spcPct val="90000"/>
            </a:lnSpc>
            <a:spcBef>
              <a:spcPct val="0"/>
            </a:spcBef>
            <a:spcAft>
              <a:spcPct val="35000"/>
            </a:spcAft>
            <a:buNone/>
          </a:pPr>
          <a:r>
            <a:rPr lang="en-US" sz="1500" kern="1200" dirty="0"/>
            <a:t>305.5%</a:t>
          </a:r>
        </a:p>
      </dsp:txBody>
      <dsp:txXfrm rot="-5400000">
        <a:off x="2932264" y="234830"/>
        <a:ext cx="902150" cy="1036955"/>
      </dsp:txXfrm>
    </dsp:sp>
    <dsp:sp modelId="{E62ED97B-7109-433A-8E69-89B5354FF34B}">
      <dsp:nvSpPr>
        <dsp:cNvPr id="0" name=""/>
        <dsp:cNvSpPr/>
      </dsp:nvSpPr>
      <dsp:spPr>
        <a:xfrm>
          <a:off x="4078426" y="301365"/>
          <a:ext cx="1681222" cy="903882"/>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sp>
    <dsp:sp modelId="{9BA73611-B80F-466C-ADD5-2D5B380ACCB0}">
      <dsp:nvSpPr>
        <dsp:cNvPr id="0" name=""/>
        <dsp:cNvSpPr/>
      </dsp:nvSpPr>
      <dsp:spPr>
        <a:xfrm rot="5400000">
          <a:off x="1214624" y="97992"/>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Sales</a:t>
          </a:r>
        </a:p>
        <a:p>
          <a:pPr marL="0" lvl="0" indent="0" algn="ctr" defTabSz="889000">
            <a:lnSpc>
              <a:spcPct val="90000"/>
            </a:lnSpc>
            <a:spcBef>
              <a:spcPct val="0"/>
            </a:spcBef>
            <a:spcAft>
              <a:spcPct val="35000"/>
            </a:spcAft>
            <a:buNone/>
          </a:pPr>
          <a:r>
            <a:rPr lang="en-US" sz="2000" kern="1200" dirty="0"/>
            <a:t>6.6%</a:t>
          </a:r>
          <a:r>
            <a:rPr lang="en-US" sz="2800" kern="1200" dirty="0"/>
            <a:t> </a:t>
          </a:r>
        </a:p>
      </dsp:txBody>
      <dsp:txXfrm rot="-5400000">
        <a:off x="1516784" y="234830"/>
        <a:ext cx="902150" cy="1036955"/>
      </dsp:txXfrm>
    </dsp:sp>
    <dsp:sp modelId="{428473DE-2CEC-452D-AAB7-026CF48BA376}">
      <dsp:nvSpPr>
        <dsp:cNvPr id="0" name=""/>
        <dsp:cNvSpPr/>
      </dsp:nvSpPr>
      <dsp:spPr>
        <a:xfrm rot="5400000">
          <a:off x="1919652" y="1376684"/>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balanced" dir="t">
            <a:rot lat="0" lon="0" rev="8700000"/>
          </a:lightRig>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Current Ratio</a:t>
          </a:r>
        </a:p>
        <a:p>
          <a:pPr marL="0" lvl="0" indent="0" algn="ctr" defTabSz="666750">
            <a:lnSpc>
              <a:spcPct val="90000"/>
            </a:lnSpc>
            <a:spcBef>
              <a:spcPct val="0"/>
            </a:spcBef>
            <a:spcAft>
              <a:spcPct val="35000"/>
            </a:spcAft>
            <a:buNone/>
          </a:pPr>
          <a:r>
            <a:rPr lang="en-US" sz="1500" kern="1200" dirty="0"/>
            <a:t>22.4%</a:t>
          </a:r>
        </a:p>
      </dsp:txBody>
      <dsp:txXfrm rot="-5400000">
        <a:off x="2221812" y="1513522"/>
        <a:ext cx="902150" cy="1036955"/>
      </dsp:txXfrm>
    </dsp:sp>
    <dsp:sp modelId="{265CFB6B-86B9-47FA-905D-FDA212380C19}">
      <dsp:nvSpPr>
        <dsp:cNvPr id="0" name=""/>
        <dsp:cNvSpPr/>
      </dsp:nvSpPr>
      <dsp:spPr>
        <a:xfrm>
          <a:off x="336351" y="1580058"/>
          <a:ext cx="1626989" cy="903882"/>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sp>
    <dsp:sp modelId="{3CD06C6A-A710-495B-B42F-4F52E188BE8E}">
      <dsp:nvSpPr>
        <dsp:cNvPr id="0" name=""/>
        <dsp:cNvSpPr/>
      </dsp:nvSpPr>
      <dsp:spPr>
        <a:xfrm rot="5400000">
          <a:off x="3335133" y="1376684"/>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a:t>Dividend</a:t>
          </a:r>
        </a:p>
        <a:p>
          <a:pPr marL="0" lvl="0" indent="0" algn="ctr" defTabSz="800100">
            <a:lnSpc>
              <a:spcPct val="90000"/>
            </a:lnSpc>
            <a:spcBef>
              <a:spcPct val="0"/>
            </a:spcBef>
            <a:spcAft>
              <a:spcPct val="35000"/>
            </a:spcAft>
            <a:buNone/>
          </a:pPr>
          <a:r>
            <a:rPr lang="en-US" sz="1800" kern="1200"/>
            <a:t>(100%)</a:t>
          </a:r>
          <a:endParaRPr lang="en-US" sz="1800" kern="1200" dirty="0"/>
        </a:p>
      </dsp:txBody>
      <dsp:txXfrm rot="-5400000">
        <a:off x="3637293" y="1513522"/>
        <a:ext cx="902150" cy="1036955"/>
      </dsp:txXfrm>
    </dsp:sp>
    <dsp:sp modelId="{BF694EB1-3A94-43F7-901E-54AC5190AE41}">
      <dsp:nvSpPr>
        <dsp:cNvPr id="0" name=""/>
        <dsp:cNvSpPr/>
      </dsp:nvSpPr>
      <dsp:spPr>
        <a:xfrm rot="5400000">
          <a:off x="2630104" y="2655377"/>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Break-up Value</a:t>
          </a:r>
        </a:p>
        <a:p>
          <a:pPr marL="0" lvl="0" indent="0" algn="ctr" defTabSz="666750">
            <a:lnSpc>
              <a:spcPct val="90000"/>
            </a:lnSpc>
            <a:spcBef>
              <a:spcPct val="0"/>
            </a:spcBef>
            <a:spcAft>
              <a:spcPct val="35000"/>
            </a:spcAft>
            <a:buNone/>
          </a:pPr>
          <a:r>
            <a:rPr lang="en-US" sz="1500" kern="1200" dirty="0"/>
            <a:t>46.5%</a:t>
          </a:r>
        </a:p>
      </dsp:txBody>
      <dsp:txXfrm rot="-5400000">
        <a:off x="2932264" y="2792215"/>
        <a:ext cx="902150" cy="1036955"/>
      </dsp:txXfrm>
    </dsp:sp>
    <dsp:sp modelId="{F4BD1E98-47B9-470F-842B-9D3B22D0CC0A}">
      <dsp:nvSpPr>
        <dsp:cNvPr id="0" name=""/>
        <dsp:cNvSpPr/>
      </dsp:nvSpPr>
      <dsp:spPr>
        <a:xfrm>
          <a:off x="4078426" y="2858751"/>
          <a:ext cx="1681222" cy="903882"/>
        </a:xfrm>
        <a:prstGeom prst="rect">
          <a:avLst/>
        </a:prstGeom>
        <a:no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sp>
    <dsp:sp modelId="{3574D3A5-E675-430A-B85B-8FDF9748F9DD}">
      <dsp:nvSpPr>
        <dsp:cNvPr id="0" name=""/>
        <dsp:cNvSpPr/>
      </dsp:nvSpPr>
      <dsp:spPr>
        <a:xfrm rot="5400000">
          <a:off x="1214624" y="2655377"/>
          <a:ext cx="1506471" cy="1310630"/>
        </a:xfrm>
        <a:prstGeom prst="hexagon">
          <a:avLst>
            <a:gd name="adj" fmla="val 25000"/>
            <a:gd name="vf" fmla="val 11547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rot lat="0" lon="0" rev="0"/>
          </a:camera>
          <a:lightRig rig="balanced" dir="t">
            <a:rot lat="0" lon="0" rev="8700000"/>
          </a:lightRig>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ln>
                <a:noFill/>
              </a:ln>
            </a:rPr>
            <a:t>Return on </a:t>
          </a:r>
          <a:r>
            <a:rPr lang="en-US" sz="1900" kern="1200">
              <a:ln>
                <a:noFill/>
              </a:ln>
            </a:rPr>
            <a:t>equity 17.2%</a:t>
          </a:r>
          <a:endParaRPr lang="en-US" sz="1900" kern="1200" dirty="0">
            <a:ln>
              <a:noFill/>
            </a:ln>
          </a:endParaRPr>
        </a:p>
      </dsp:txBody>
      <dsp:txXfrm rot="-5400000">
        <a:off x="1516784" y="2792215"/>
        <a:ext cx="902150" cy="103695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6661"/>
            <a:ext cx="5438140" cy="4468416"/>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e5bc8c5464_0_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43" name="Google Shape;643;g1e5bc8c5464_0_0: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54dda1946d_4_273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06" name="Google Shape;1006;g54dda1946d_4_2730: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54dda1946d_4_272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70" name="Google Shape;1070;g54dda1946d_4_2726: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686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4_275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210" name="Google Shape;1210;g54dda1946d_4_275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4_275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210" name="Google Shape;1210;g54dda1946d_4_275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41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4_275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210" name="Google Shape;1210;g54dda1946d_4_275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80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4_275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210" name="Google Shape;1210;g54dda1946d_4_275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71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45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d44c0c1fca_0_13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418" name="Google Shape;1418;gd44c0c1fca_0_13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22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d431007ba2_0_208: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54" name="Google Shape;754;gd431007ba2_0_208: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54dda1946d_4_272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070" name="Google Shape;1070;g54dda1946d_4_2726: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286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54dda1946d_6_33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29" name="Google Shape;929;g54dda1946d_6_332: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84d99d1a72_0_15: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48" name="Google Shape;948;g184d99d1a72_0_15: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01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84d99d1a72_0_57: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6" name="Google Shape;976;g184d99d1a72_0_57: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74820913d4_1_334: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833" name="Google Shape;833;g274820913d4_1_334: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54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84d99d1a72_0_242: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195" name="Google Shape;1195;g184d99d1a72_0_242:notes"/>
          <p:cNvSpPr txBox="1">
            <a:spLocks noGrp="1"/>
          </p:cNvSpPr>
          <p:nvPr>
            <p:ph type="body" idx="1"/>
          </p:nvPr>
        </p:nvSpPr>
        <p:spPr>
          <a:xfrm>
            <a:off x="679768" y="4716661"/>
            <a:ext cx="5438140" cy="4468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4898" y="1561488"/>
            <a:ext cx="6110700" cy="2338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24901" y="4027125"/>
            <a:ext cx="6110700" cy="430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60" name="Google Shape;260;p14"/>
          <p:cNvGrpSpPr/>
          <p:nvPr/>
        </p:nvGrpSpPr>
        <p:grpSpPr>
          <a:xfrm>
            <a:off x="7634031" y="3130040"/>
            <a:ext cx="1510127" cy="2013471"/>
            <a:chOff x="7634031" y="3130025"/>
            <a:chExt cx="1510127" cy="2013471"/>
          </a:xfrm>
        </p:grpSpPr>
        <p:sp>
          <p:nvSpPr>
            <p:cNvPr id="261" name="Google Shape;261;p14"/>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4"/>
          <p:cNvGrpSpPr/>
          <p:nvPr/>
        </p:nvGrpSpPr>
        <p:grpSpPr>
          <a:xfrm rot="10800000" flipH="1">
            <a:off x="283630" y="3945084"/>
            <a:ext cx="8860362" cy="1198416"/>
            <a:chOff x="283630" y="4351"/>
            <a:chExt cx="8860362" cy="1198416"/>
          </a:xfrm>
        </p:grpSpPr>
        <p:grpSp>
          <p:nvGrpSpPr>
            <p:cNvPr id="276" name="Google Shape;276;p14"/>
            <p:cNvGrpSpPr/>
            <p:nvPr/>
          </p:nvGrpSpPr>
          <p:grpSpPr>
            <a:xfrm>
              <a:off x="283630" y="4351"/>
              <a:ext cx="113479" cy="790940"/>
              <a:chOff x="9817200" y="1278250"/>
              <a:chExt cx="105650" cy="736375"/>
            </a:xfrm>
          </p:grpSpPr>
          <p:sp>
            <p:nvSpPr>
              <p:cNvPr id="277" name="Google Shape;277;p14"/>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14"/>
            <p:cNvSpPr/>
            <p:nvPr/>
          </p:nvSpPr>
          <p:spPr>
            <a:xfrm>
              <a:off x="8453355" y="512001"/>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3889175" y="789575"/>
            <a:ext cx="2823300" cy="105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6" name="Google Shape;286;p15"/>
          <p:cNvSpPr txBox="1">
            <a:spLocks noGrp="1"/>
          </p:cNvSpPr>
          <p:nvPr>
            <p:ph type="subTitle" idx="1"/>
          </p:nvPr>
        </p:nvSpPr>
        <p:spPr>
          <a:xfrm>
            <a:off x="3889175" y="1997675"/>
            <a:ext cx="4373700" cy="21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algn="ctr" rtl="0">
              <a:lnSpc>
                <a:spcPct val="100000"/>
              </a:lnSpc>
              <a:spcBef>
                <a:spcPts val="0"/>
              </a:spcBef>
              <a:spcAft>
                <a:spcPts val="0"/>
              </a:spcAft>
              <a:buSzPts val="1200"/>
              <a:buAutoNum type="alphaLcPeriod"/>
              <a:defRPr/>
            </a:lvl2pPr>
            <a:lvl3pPr lvl="2" algn="ctr" rtl="0">
              <a:lnSpc>
                <a:spcPct val="100000"/>
              </a:lnSpc>
              <a:spcBef>
                <a:spcPts val="0"/>
              </a:spcBef>
              <a:spcAft>
                <a:spcPts val="0"/>
              </a:spcAft>
              <a:buSzPts val="1200"/>
              <a:buAutoNum type="romanLcPeriod"/>
              <a:defRPr/>
            </a:lvl3pPr>
            <a:lvl4pPr lvl="3" algn="ctr" rtl="0">
              <a:lnSpc>
                <a:spcPct val="100000"/>
              </a:lnSpc>
              <a:spcBef>
                <a:spcPts val="0"/>
              </a:spcBef>
              <a:spcAft>
                <a:spcPts val="0"/>
              </a:spcAft>
              <a:buSzPts val="1200"/>
              <a:buAutoNum type="arabicPeriod"/>
              <a:defRPr/>
            </a:lvl4pPr>
            <a:lvl5pPr lvl="4" algn="ctr" rtl="0">
              <a:lnSpc>
                <a:spcPct val="100000"/>
              </a:lnSpc>
              <a:spcBef>
                <a:spcPts val="0"/>
              </a:spcBef>
              <a:spcAft>
                <a:spcPts val="0"/>
              </a:spcAft>
              <a:buSzPts val="1200"/>
              <a:buAutoNum type="alphaLcPeriod"/>
              <a:defRPr/>
            </a:lvl5pPr>
            <a:lvl6pPr lvl="5" algn="ctr" rtl="0">
              <a:lnSpc>
                <a:spcPct val="100000"/>
              </a:lnSpc>
              <a:spcBef>
                <a:spcPts val="0"/>
              </a:spcBef>
              <a:spcAft>
                <a:spcPts val="0"/>
              </a:spcAft>
              <a:buSzPts val="1200"/>
              <a:buAutoNum type="romanLcPeriod"/>
              <a:defRPr/>
            </a:lvl6pPr>
            <a:lvl7pPr lvl="6" algn="ctr" rtl="0">
              <a:lnSpc>
                <a:spcPct val="100000"/>
              </a:lnSpc>
              <a:spcBef>
                <a:spcPts val="0"/>
              </a:spcBef>
              <a:spcAft>
                <a:spcPts val="0"/>
              </a:spcAft>
              <a:buSzPts val="1200"/>
              <a:buAutoNum type="arabicPeriod"/>
              <a:defRPr/>
            </a:lvl7pPr>
            <a:lvl8pPr lvl="7" algn="ctr" rtl="0">
              <a:lnSpc>
                <a:spcPct val="100000"/>
              </a:lnSpc>
              <a:spcBef>
                <a:spcPts val="0"/>
              </a:spcBef>
              <a:spcAft>
                <a:spcPts val="0"/>
              </a:spcAft>
              <a:buSzPts val="1200"/>
              <a:buAutoNum type="alphaLcPeriod"/>
              <a:defRPr/>
            </a:lvl8pPr>
            <a:lvl9pPr lvl="8" algn="ctr" rtl="0">
              <a:lnSpc>
                <a:spcPct val="100000"/>
              </a:lnSpc>
              <a:spcBef>
                <a:spcPts val="0"/>
              </a:spcBef>
              <a:spcAft>
                <a:spcPts val="0"/>
              </a:spcAft>
              <a:buSzPts val="1200"/>
              <a:buAutoNum type="romanLcPeriod"/>
              <a:defRPr/>
            </a:lvl9pPr>
          </a:lstStyle>
          <a:p>
            <a:endParaRPr/>
          </a:p>
        </p:txBody>
      </p:sp>
      <p:grpSp>
        <p:nvGrpSpPr>
          <p:cNvPr id="287" name="Google Shape;287;p15"/>
          <p:cNvGrpSpPr/>
          <p:nvPr/>
        </p:nvGrpSpPr>
        <p:grpSpPr>
          <a:xfrm>
            <a:off x="-6984" y="3350"/>
            <a:ext cx="9151142" cy="5140146"/>
            <a:chOff x="-6984" y="3350"/>
            <a:chExt cx="9151142" cy="5140146"/>
          </a:xfrm>
        </p:grpSpPr>
        <p:grpSp>
          <p:nvGrpSpPr>
            <p:cNvPr id="288" name="Google Shape;288;p15"/>
            <p:cNvGrpSpPr/>
            <p:nvPr/>
          </p:nvGrpSpPr>
          <p:grpSpPr>
            <a:xfrm>
              <a:off x="7634031" y="3130025"/>
              <a:ext cx="1510127" cy="2013471"/>
              <a:chOff x="7634031" y="3130025"/>
              <a:chExt cx="1510127" cy="2013471"/>
            </a:xfrm>
          </p:grpSpPr>
          <p:sp>
            <p:nvSpPr>
              <p:cNvPr id="289" name="Google Shape;289;p15"/>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5"/>
            <p:cNvGrpSpPr/>
            <p:nvPr/>
          </p:nvGrpSpPr>
          <p:grpSpPr>
            <a:xfrm>
              <a:off x="-6984" y="3350"/>
              <a:ext cx="971890" cy="2013471"/>
              <a:chOff x="-6984" y="3350"/>
              <a:chExt cx="971890" cy="2013471"/>
            </a:xfrm>
          </p:grpSpPr>
          <p:sp>
            <p:nvSpPr>
              <p:cNvPr id="304" name="Google Shape;304;p15"/>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3" name="Google Shape;313;p15"/>
          <p:cNvSpPr>
            <a:spLocks noGrp="1"/>
          </p:cNvSpPr>
          <p:nvPr>
            <p:ph type="pic" idx="2"/>
          </p:nvPr>
        </p:nvSpPr>
        <p:spPr>
          <a:xfrm>
            <a:off x="1608500" y="891923"/>
            <a:ext cx="1664700" cy="3176100"/>
          </a:xfrm>
          <a:prstGeom prst="rect">
            <a:avLst/>
          </a:prstGeom>
          <a:noFill/>
          <a:ln>
            <a:no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71"/>
        <p:cNvGrpSpPr/>
        <p:nvPr/>
      </p:nvGrpSpPr>
      <p:grpSpPr>
        <a:xfrm>
          <a:off x="0" y="0"/>
          <a:ext cx="0" cy="0"/>
          <a:chOff x="0" y="0"/>
          <a:chExt cx="0" cy="0"/>
        </a:xfrm>
      </p:grpSpPr>
      <p:grpSp>
        <p:nvGrpSpPr>
          <p:cNvPr id="372" name="Google Shape;372;p18"/>
          <p:cNvGrpSpPr/>
          <p:nvPr/>
        </p:nvGrpSpPr>
        <p:grpSpPr>
          <a:xfrm>
            <a:off x="189780" y="-14593"/>
            <a:ext cx="8766779" cy="5158099"/>
            <a:chOff x="189780" y="-14593"/>
            <a:chExt cx="8766779" cy="5158099"/>
          </a:xfrm>
        </p:grpSpPr>
        <p:grpSp>
          <p:nvGrpSpPr>
            <p:cNvPr id="373" name="Google Shape;373;p18"/>
            <p:cNvGrpSpPr/>
            <p:nvPr/>
          </p:nvGrpSpPr>
          <p:grpSpPr>
            <a:xfrm rot="10800000" flipH="1">
              <a:off x="8843080" y="4352565"/>
              <a:ext cx="113479" cy="790940"/>
              <a:chOff x="9817200" y="1278250"/>
              <a:chExt cx="105650" cy="736375"/>
            </a:xfrm>
          </p:grpSpPr>
          <p:sp>
            <p:nvSpPr>
              <p:cNvPr id="374" name="Google Shape;374;p18"/>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18"/>
            <p:cNvGrpSpPr/>
            <p:nvPr/>
          </p:nvGrpSpPr>
          <p:grpSpPr>
            <a:xfrm>
              <a:off x="189780" y="-14593"/>
              <a:ext cx="113479" cy="790940"/>
              <a:chOff x="9817200" y="1278250"/>
              <a:chExt cx="105650" cy="736375"/>
            </a:xfrm>
          </p:grpSpPr>
          <p:sp>
            <p:nvSpPr>
              <p:cNvPr id="381" name="Google Shape;381;p18"/>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7" name="Google Shape;387;p1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8" name="Google Shape;388;p18"/>
          <p:cNvSpPr txBox="1">
            <a:spLocks noGrp="1"/>
          </p:cNvSpPr>
          <p:nvPr>
            <p:ph type="subTitle" idx="1"/>
          </p:nvPr>
        </p:nvSpPr>
        <p:spPr>
          <a:xfrm>
            <a:off x="895640" y="2542075"/>
            <a:ext cx="2421600" cy="17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9" name="Google Shape;389;p18"/>
          <p:cNvSpPr txBox="1">
            <a:spLocks noGrp="1"/>
          </p:cNvSpPr>
          <p:nvPr>
            <p:ph type="subTitle" idx="2"/>
          </p:nvPr>
        </p:nvSpPr>
        <p:spPr>
          <a:xfrm>
            <a:off x="3361198" y="2542075"/>
            <a:ext cx="2421600" cy="17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90" name="Google Shape;390;p18"/>
          <p:cNvSpPr txBox="1">
            <a:spLocks noGrp="1"/>
          </p:cNvSpPr>
          <p:nvPr>
            <p:ph type="subTitle" idx="3"/>
          </p:nvPr>
        </p:nvSpPr>
        <p:spPr>
          <a:xfrm>
            <a:off x="5826760" y="2542075"/>
            <a:ext cx="2421600" cy="17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91" name="Google Shape;391;p18"/>
          <p:cNvSpPr txBox="1">
            <a:spLocks noGrp="1"/>
          </p:cNvSpPr>
          <p:nvPr>
            <p:ph type="subTitle" idx="4"/>
          </p:nvPr>
        </p:nvSpPr>
        <p:spPr>
          <a:xfrm>
            <a:off x="895640" y="2029968"/>
            <a:ext cx="24216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2" name="Google Shape;392;p18"/>
          <p:cNvSpPr txBox="1">
            <a:spLocks noGrp="1"/>
          </p:cNvSpPr>
          <p:nvPr>
            <p:ph type="subTitle" idx="5"/>
          </p:nvPr>
        </p:nvSpPr>
        <p:spPr>
          <a:xfrm>
            <a:off x="3361198" y="2029968"/>
            <a:ext cx="24216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3" name="Google Shape;393;p18"/>
          <p:cNvSpPr txBox="1">
            <a:spLocks noGrp="1"/>
          </p:cNvSpPr>
          <p:nvPr>
            <p:ph type="subTitle" idx="6"/>
          </p:nvPr>
        </p:nvSpPr>
        <p:spPr>
          <a:xfrm>
            <a:off x="5826760" y="2029968"/>
            <a:ext cx="24216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4" name="Google Shape;394;p18"/>
          <p:cNvSpPr/>
          <p:nvPr/>
        </p:nvSpPr>
        <p:spPr>
          <a:xfrm rot="10800000">
            <a:off x="864076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8"/>
          <p:cNvGrpSpPr/>
          <p:nvPr/>
        </p:nvGrpSpPr>
        <p:grpSpPr>
          <a:xfrm>
            <a:off x="-6984" y="3350"/>
            <a:ext cx="9151142" cy="5140146"/>
            <a:chOff x="-6984" y="3350"/>
            <a:chExt cx="9151142" cy="5140146"/>
          </a:xfrm>
        </p:grpSpPr>
        <p:grpSp>
          <p:nvGrpSpPr>
            <p:cNvPr id="396" name="Google Shape;396;p18"/>
            <p:cNvGrpSpPr/>
            <p:nvPr/>
          </p:nvGrpSpPr>
          <p:grpSpPr>
            <a:xfrm>
              <a:off x="7634031" y="3350"/>
              <a:ext cx="1510127" cy="2013471"/>
              <a:chOff x="7634031" y="3350"/>
              <a:chExt cx="1510127" cy="2013471"/>
            </a:xfrm>
          </p:grpSpPr>
          <p:sp>
            <p:nvSpPr>
              <p:cNvPr id="397" name="Google Shape;397;p18"/>
              <p:cNvSpPr/>
              <p:nvPr/>
            </p:nvSpPr>
            <p:spPr>
              <a:xfrm>
                <a:off x="8389086" y="3350"/>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8640762"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8640762"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8640762" y="506701"/>
                <a:ext cx="503393" cy="251697"/>
              </a:xfrm>
              <a:custGeom>
                <a:avLst/>
                <a:gdLst/>
                <a:ahLst/>
                <a:cxnLst/>
                <a:rect l="l" t="t" r="r" b="b"/>
                <a:pathLst>
                  <a:path w="24014" h="12007" extrusionOk="0">
                    <a:moveTo>
                      <a:pt x="1" y="1"/>
                    </a:moveTo>
                    <a:lnTo>
                      <a:pt x="12007" y="12007"/>
                    </a:lnTo>
                    <a:lnTo>
                      <a:pt x="24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8892459"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rot="10800000">
                <a:off x="864076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rot="10800000">
                <a:off x="8640762"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7634031" y="3350"/>
                <a:ext cx="503373" cy="251697"/>
              </a:xfrm>
              <a:custGeom>
                <a:avLst/>
                <a:gdLst/>
                <a:ahLst/>
                <a:cxnLst/>
                <a:rect l="l" t="t" r="r" b="b"/>
                <a:pathLst>
                  <a:path w="24013" h="12007" extrusionOk="0">
                    <a:moveTo>
                      <a:pt x="0" y="1"/>
                    </a:moveTo>
                    <a:lnTo>
                      <a:pt x="12006" y="12007"/>
                    </a:lnTo>
                    <a:lnTo>
                      <a:pt x="24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8640773"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a:off x="8640785"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18"/>
            <p:cNvGrpSpPr/>
            <p:nvPr/>
          </p:nvGrpSpPr>
          <p:grpSpPr>
            <a:xfrm rot="10800000" flipH="1">
              <a:off x="-6984" y="3130025"/>
              <a:ext cx="971890" cy="2013471"/>
              <a:chOff x="-6984" y="3350"/>
              <a:chExt cx="971890" cy="2013471"/>
            </a:xfrm>
          </p:grpSpPr>
          <p:sp>
            <p:nvSpPr>
              <p:cNvPr id="408" name="Google Shape;408;p18"/>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17"/>
        <p:cNvGrpSpPr/>
        <p:nvPr/>
      </p:nvGrpSpPr>
      <p:grpSpPr>
        <a:xfrm>
          <a:off x="0" y="0"/>
          <a:ext cx="0" cy="0"/>
          <a:chOff x="0" y="0"/>
          <a:chExt cx="0" cy="0"/>
        </a:xfrm>
      </p:grpSpPr>
      <p:sp>
        <p:nvSpPr>
          <p:cNvPr id="418" name="Google Shape;418;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9" name="Google Shape;419;p19"/>
          <p:cNvSpPr txBox="1">
            <a:spLocks noGrp="1"/>
          </p:cNvSpPr>
          <p:nvPr>
            <p:ph type="subTitle" idx="1"/>
          </p:nvPr>
        </p:nvSpPr>
        <p:spPr>
          <a:xfrm>
            <a:off x="912933" y="1708986"/>
            <a:ext cx="3445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0" name="Google Shape;420;p19"/>
          <p:cNvSpPr txBox="1">
            <a:spLocks noGrp="1"/>
          </p:cNvSpPr>
          <p:nvPr>
            <p:ph type="subTitle" idx="2"/>
          </p:nvPr>
        </p:nvSpPr>
        <p:spPr>
          <a:xfrm>
            <a:off x="4785867" y="1708986"/>
            <a:ext cx="3445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1" name="Google Shape;421;p19"/>
          <p:cNvSpPr txBox="1">
            <a:spLocks noGrp="1"/>
          </p:cNvSpPr>
          <p:nvPr>
            <p:ph type="subTitle" idx="3"/>
          </p:nvPr>
        </p:nvSpPr>
        <p:spPr>
          <a:xfrm>
            <a:off x="912933" y="3409230"/>
            <a:ext cx="3445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2" name="Google Shape;422;p19"/>
          <p:cNvSpPr txBox="1">
            <a:spLocks noGrp="1"/>
          </p:cNvSpPr>
          <p:nvPr>
            <p:ph type="subTitle" idx="4"/>
          </p:nvPr>
        </p:nvSpPr>
        <p:spPr>
          <a:xfrm>
            <a:off x="4785867" y="3409230"/>
            <a:ext cx="3445200" cy="120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3" name="Google Shape;423;p19"/>
          <p:cNvSpPr txBox="1">
            <a:spLocks noGrp="1"/>
          </p:cNvSpPr>
          <p:nvPr>
            <p:ph type="subTitle" idx="5"/>
          </p:nvPr>
        </p:nvSpPr>
        <p:spPr>
          <a:xfrm>
            <a:off x="912934" y="1333975"/>
            <a:ext cx="34452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424" name="Google Shape;424;p19"/>
          <p:cNvSpPr txBox="1">
            <a:spLocks noGrp="1"/>
          </p:cNvSpPr>
          <p:nvPr>
            <p:ph type="subTitle" idx="6"/>
          </p:nvPr>
        </p:nvSpPr>
        <p:spPr>
          <a:xfrm>
            <a:off x="912934" y="3034231"/>
            <a:ext cx="34452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425" name="Google Shape;425;p19"/>
          <p:cNvSpPr txBox="1">
            <a:spLocks noGrp="1"/>
          </p:cNvSpPr>
          <p:nvPr>
            <p:ph type="subTitle" idx="7"/>
          </p:nvPr>
        </p:nvSpPr>
        <p:spPr>
          <a:xfrm>
            <a:off x="4785838" y="1333975"/>
            <a:ext cx="34452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426" name="Google Shape;426;p19"/>
          <p:cNvSpPr txBox="1">
            <a:spLocks noGrp="1"/>
          </p:cNvSpPr>
          <p:nvPr>
            <p:ph type="subTitle" idx="8"/>
          </p:nvPr>
        </p:nvSpPr>
        <p:spPr>
          <a:xfrm>
            <a:off x="4785838" y="3034231"/>
            <a:ext cx="3445200" cy="37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427" name="Google Shape;427;p19"/>
          <p:cNvGrpSpPr/>
          <p:nvPr/>
        </p:nvGrpSpPr>
        <p:grpSpPr>
          <a:xfrm>
            <a:off x="-8606" y="-14593"/>
            <a:ext cx="9152764" cy="5158089"/>
            <a:chOff x="-8606" y="-14593"/>
            <a:chExt cx="9152764" cy="5158089"/>
          </a:xfrm>
        </p:grpSpPr>
        <p:grpSp>
          <p:nvGrpSpPr>
            <p:cNvPr id="428" name="Google Shape;428;p19"/>
            <p:cNvGrpSpPr/>
            <p:nvPr/>
          </p:nvGrpSpPr>
          <p:grpSpPr>
            <a:xfrm>
              <a:off x="-6984" y="3130025"/>
              <a:ext cx="9151142" cy="2013471"/>
              <a:chOff x="-6984" y="3130025"/>
              <a:chExt cx="9151142" cy="2013471"/>
            </a:xfrm>
          </p:grpSpPr>
          <p:grpSp>
            <p:nvGrpSpPr>
              <p:cNvPr id="429" name="Google Shape;429;p19"/>
              <p:cNvGrpSpPr/>
              <p:nvPr/>
            </p:nvGrpSpPr>
            <p:grpSpPr>
              <a:xfrm>
                <a:off x="7634031" y="3130025"/>
                <a:ext cx="1510127" cy="2013471"/>
                <a:chOff x="7634031" y="3130025"/>
                <a:chExt cx="1510127" cy="2013471"/>
              </a:xfrm>
            </p:grpSpPr>
            <p:sp>
              <p:nvSpPr>
                <p:cNvPr id="430" name="Google Shape;430;p19"/>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19"/>
              <p:cNvGrpSpPr/>
              <p:nvPr/>
            </p:nvGrpSpPr>
            <p:grpSpPr>
              <a:xfrm rot="10800000" flipH="1">
                <a:off x="-6984" y="3130025"/>
                <a:ext cx="971890" cy="2013471"/>
                <a:chOff x="-6984" y="3350"/>
                <a:chExt cx="971890" cy="2013471"/>
              </a:xfrm>
            </p:grpSpPr>
            <p:sp>
              <p:nvSpPr>
                <p:cNvPr id="445" name="Google Shape;445;p19"/>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4" name="Google Shape;454;p19"/>
            <p:cNvGrpSpPr/>
            <p:nvPr/>
          </p:nvGrpSpPr>
          <p:grpSpPr>
            <a:xfrm>
              <a:off x="-8606" y="-14593"/>
              <a:ext cx="9152598" cy="4650428"/>
              <a:chOff x="-8606" y="-14593"/>
              <a:chExt cx="9152598" cy="4650428"/>
            </a:xfrm>
          </p:grpSpPr>
          <p:sp>
            <p:nvSpPr>
              <p:cNvPr id="455" name="Google Shape;455;p19"/>
              <p:cNvSpPr/>
              <p:nvPr/>
            </p:nvSpPr>
            <p:spPr>
              <a:xfrm rot="10800000" flipH="1">
                <a:off x="-8606" y="364035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19"/>
              <p:cNvGrpSpPr/>
              <p:nvPr/>
            </p:nvGrpSpPr>
            <p:grpSpPr>
              <a:xfrm>
                <a:off x="189780" y="-14593"/>
                <a:ext cx="8954212" cy="4650428"/>
                <a:chOff x="189780" y="-14593"/>
                <a:chExt cx="8954212" cy="4650428"/>
              </a:xfrm>
            </p:grpSpPr>
            <p:sp>
              <p:nvSpPr>
                <p:cNvPr id="457" name="Google Shape;457;p19"/>
                <p:cNvSpPr/>
                <p:nvPr/>
              </p:nvSpPr>
              <p:spPr>
                <a:xfrm rot="10800000" flipH="1">
                  <a:off x="8453355" y="394506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9"/>
                <p:cNvGrpSpPr/>
                <p:nvPr/>
              </p:nvGrpSpPr>
              <p:grpSpPr>
                <a:xfrm>
                  <a:off x="189780" y="-14593"/>
                  <a:ext cx="113479" cy="790940"/>
                  <a:chOff x="9817200" y="1278250"/>
                  <a:chExt cx="105650" cy="736375"/>
                </a:xfrm>
              </p:grpSpPr>
              <p:sp>
                <p:nvSpPr>
                  <p:cNvPr id="459" name="Google Shape;459;p19"/>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503"/>
        <p:cNvGrpSpPr/>
        <p:nvPr/>
      </p:nvGrpSpPr>
      <p:grpSpPr>
        <a:xfrm>
          <a:off x="0" y="0"/>
          <a:ext cx="0" cy="0"/>
          <a:chOff x="0" y="0"/>
          <a:chExt cx="0" cy="0"/>
        </a:xfrm>
      </p:grpSpPr>
      <p:sp>
        <p:nvSpPr>
          <p:cNvPr id="504" name="Google Shape;504;p21"/>
          <p:cNvSpPr txBox="1">
            <a:spLocks noGrp="1"/>
          </p:cNvSpPr>
          <p:nvPr>
            <p:ph type="title" hasCustomPrompt="1"/>
          </p:nvPr>
        </p:nvSpPr>
        <p:spPr>
          <a:xfrm>
            <a:off x="2552963" y="2027257"/>
            <a:ext cx="3492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05" name="Google Shape;505;p21"/>
          <p:cNvSpPr txBox="1">
            <a:spLocks noGrp="1"/>
          </p:cNvSpPr>
          <p:nvPr>
            <p:ph type="subTitle" idx="1"/>
          </p:nvPr>
        </p:nvSpPr>
        <p:spPr>
          <a:xfrm>
            <a:off x="2552963" y="2796154"/>
            <a:ext cx="3492600" cy="32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506" name="Google Shape;506;p21"/>
          <p:cNvSpPr txBox="1">
            <a:spLocks noGrp="1"/>
          </p:cNvSpPr>
          <p:nvPr>
            <p:ph type="title" idx="2" hasCustomPrompt="1"/>
          </p:nvPr>
        </p:nvSpPr>
        <p:spPr>
          <a:xfrm>
            <a:off x="2552975" y="811946"/>
            <a:ext cx="3492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07" name="Google Shape;507;p21"/>
          <p:cNvSpPr txBox="1">
            <a:spLocks noGrp="1"/>
          </p:cNvSpPr>
          <p:nvPr>
            <p:ph type="subTitle" idx="3"/>
          </p:nvPr>
        </p:nvSpPr>
        <p:spPr>
          <a:xfrm>
            <a:off x="2552975" y="1580858"/>
            <a:ext cx="3492600" cy="32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508" name="Google Shape;508;p21"/>
          <p:cNvSpPr txBox="1">
            <a:spLocks noGrp="1"/>
          </p:cNvSpPr>
          <p:nvPr>
            <p:ph type="title" idx="4" hasCustomPrompt="1"/>
          </p:nvPr>
        </p:nvSpPr>
        <p:spPr>
          <a:xfrm>
            <a:off x="2552963" y="3242557"/>
            <a:ext cx="34926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09" name="Google Shape;509;p21"/>
          <p:cNvSpPr txBox="1">
            <a:spLocks noGrp="1"/>
          </p:cNvSpPr>
          <p:nvPr>
            <p:ph type="subTitle" idx="5"/>
          </p:nvPr>
        </p:nvSpPr>
        <p:spPr>
          <a:xfrm>
            <a:off x="2552963" y="4011454"/>
            <a:ext cx="3492600" cy="32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PT Sans"/>
              <a:buNone/>
              <a:defRPr>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510" name="Google Shape;510;p21"/>
          <p:cNvGrpSpPr/>
          <p:nvPr/>
        </p:nvGrpSpPr>
        <p:grpSpPr>
          <a:xfrm>
            <a:off x="-6984" y="3350"/>
            <a:ext cx="971890" cy="4039780"/>
            <a:chOff x="-6984" y="3350"/>
            <a:chExt cx="971890" cy="4039780"/>
          </a:xfrm>
        </p:grpSpPr>
        <p:grpSp>
          <p:nvGrpSpPr>
            <p:cNvPr id="511" name="Google Shape;511;p21"/>
            <p:cNvGrpSpPr/>
            <p:nvPr/>
          </p:nvGrpSpPr>
          <p:grpSpPr>
            <a:xfrm>
              <a:off x="656480" y="255044"/>
              <a:ext cx="113479" cy="790940"/>
              <a:chOff x="9817200" y="1278250"/>
              <a:chExt cx="105650" cy="736375"/>
            </a:xfrm>
          </p:grpSpPr>
          <p:sp>
            <p:nvSpPr>
              <p:cNvPr id="512" name="Google Shape;512;p21"/>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1"/>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1"/>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21"/>
            <p:cNvGrpSpPr/>
            <p:nvPr/>
          </p:nvGrpSpPr>
          <p:grpSpPr>
            <a:xfrm>
              <a:off x="187969" y="1765098"/>
              <a:ext cx="113479" cy="2278032"/>
              <a:chOff x="10679675" y="2139975"/>
              <a:chExt cx="105650" cy="2120875"/>
            </a:xfrm>
          </p:grpSpPr>
          <p:sp>
            <p:nvSpPr>
              <p:cNvPr id="519" name="Google Shape;519;p21"/>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21"/>
            <p:cNvSpPr/>
            <p:nvPr/>
          </p:nvSpPr>
          <p:spPr>
            <a:xfrm flipH="1">
              <a:off x="244694"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flipH="1">
              <a:off x="-6982"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flipH="1">
              <a:off x="-6982" y="506701"/>
              <a:ext cx="503393" cy="251697"/>
            </a:xfrm>
            <a:custGeom>
              <a:avLst/>
              <a:gdLst/>
              <a:ahLst/>
              <a:cxnLst/>
              <a:rect l="l" t="t" r="r" b="b"/>
              <a:pathLst>
                <a:path w="24014" h="12007"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flipH="1">
              <a:off x="-6982"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1"/>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1"/>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1"/>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42"/>
        <p:cNvGrpSpPr/>
        <p:nvPr/>
      </p:nvGrpSpPr>
      <p:grpSpPr>
        <a:xfrm>
          <a:off x="0" y="0"/>
          <a:ext cx="0" cy="0"/>
          <a:chOff x="0" y="0"/>
          <a:chExt cx="0" cy="0"/>
        </a:xfrm>
      </p:grpSpPr>
      <p:grpSp>
        <p:nvGrpSpPr>
          <p:cNvPr id="543" name="Google Shape;543;p23"/>
          <p:cNvGrpSpPr/>
          <p:nvPr/>
        </p:nvGrpSpPr>
        <p:grpSpPr>
          <a:xfrm>
            <a:off x="-8606" y="-6"/>
            <a:ext cx="9152764" cy="5143517"/>
            <a:chOff x="-8606" y="-6"/>
            <a:chExt cx="9152764" cy="5143517"/>
          </a:xfrm>
        </p:grpSpPr>
        <p:sp>
          <p:nvSpPr>
            <p:cNvPr id="544" name="Google Shape;544;p23"/>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3"/>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3"/>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rot="10800000" flipH="1">
              <a:off x="8640762" y="3633399"/>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rot="10800000" flipH="1">
              <a:off x="8640762" y="3633399"/>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rot="10800000" flipH="1">
              <a:off x="8640762" y="3885075"/>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rot="10800000" flipH="1">
              <a:off x="8892459" y="3633399"/>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rot="10800000" flipH="1">
              <a:off x="8389086" y="3633399"/>
              <a:ext cx="251697" cy="503393"/>
            </a:xfrm>
            <a:custGeom>
              <a:avLst/>
              <a:gdLst/>
              <a:ahLst/>
              <a:cxnLst/>
              <a:rect l="l" t="t" r="r" b="b"/>
              <a:pathLst>
                <a:path w="12007" h="24014"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flipH="1">
              <a:off x="244694"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flipH="1">
              <a:off x="-6982"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flipH="1">
              <a:off x="-6982" y="506701"/>
              <a:ext cx="503393" cy="251697"/>
            </a:xfrm>
            <a:custGeom>
              <a:avLst/>
              <a:gdLst/>
              <a:ahLst/>
              <a:cxnLst/>
              <a:rect l="l" t="t" r="r" b="b"/>
              <a:pathLst>
                <a:path w="24014" h="12007"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flipH="1">
              <a:off x="-6982"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23"/>
            <p:cNvGrpSpPr/>
            <p:nvPr/>
          </p:nvGrpSpPr>
          <p:grpSpPr>
            <a:xfrm>
              <a:off x="-8606" y="-6"/>
              <a:ext cx="9152598" cy="5143517"/>
              <a:chOff x="-8606" y="-6"/>
              <a:chExt cx="9152598" cy="5143517"/>
            </a:xfrm>
          </p:grpSpPr>
          <p:grpSp>
            <p:nvGrpSpPr>
              <p:cNvPr id="577" name="Google Shape;577;p23"/>
              <p:cNvGrpSpPr/>
              <p:nvPr/>
            </p:nvGrpSpPr>
            <p:grpSpPr>
              <a:xfrm rot="10800000" flipH="1">
                <a:off x="142100" y="4352571"/>
                <a:ext cx="113479" cy="790940"/>
                <a:chOff x="9817200" y="1278250"/>
                <a:chExt cx="105650" cy="736375"/>
              </a:xfrm>
            </p:grpSpPr>
            <p:sp>
              <p:nvSpPr>
                <p:cNvPr id="578" name="Google Shape;578;p23"/>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3"/>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3"/>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3"/>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23"/>
              <p:cNvSpPr/>
              <p:nvPr/>
            </p:nvSpPr>
            <p:spPr>
              <a:xfrm rot="10800000" flipH="1">
                <a:off x="8453355" y="394506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rot="10800000" flipH="1">
                <a:off x="-8606" y="-6"/>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23"/>
              <p:cNvGrpSpPr/>
              <p:nvPr/>
            </p:nvGrpSpPr>
            <p:grpSpPr>
              <a:xfrm>
                <a:off x="8924275" y="-4"/>
                <a:ext cx="113479" cy="790940"/>
                <a:chOff x="9817200" y="1278250"/>
                <a:chExt cx="105650" cy="736375"/>
              </a:xfrm>
            </p:grpSpPr>
            <p:sp>
              <p:nvSpPr>
                <p:cNvPr id="587" name="Google Shape;587;p23"/>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3"/>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 name="Google Shape;593;p23"/>
            <p:cNvSpPr/>
            <p:nvPr/>
          </p:nvSpPr>
          <p:spPr>
            <a:xfrm flipH="1">
              <a:off x="-6972" y="201677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94"/>
        <p:cNvGrpSpPr/>
        <p:nvPr/>
      </p:nvGrpSpPr>
      <p:grpSpPr>
        <a:xfrm>
          <a:off x="0" y="0"/>
          <a:ext cx="0" cy="0"/>
          <a:chOff x="0" y="0"/>
          <a:chExt cx="0" cy="0"/>
        </a:xfrm>
      </p:grpSpPr>
      <p:grpSp>
        <p:nvGrpSpPr>
          <p:cNvPr id="595" name="Google Shape;595;p24"/>
          <p:cNvGrpSpPr/>
          <p:nvPr/>
        </p:nvGrpSpPr>
        <p:grpSpPr>
          <a:xfrm>
            <a:off x="-8606" y="-14593"/>
            <a:ext cx="9152764" cy="5158089"/>
            <a:chOff x="-8606" y="-14593"/>
            <a:chExt cx="9152764" cy="5158089"/>
          </a:xfrm>
        </p:grpSpPr>
        <p:grpSp>
          <p:nvGrpSpPr>
            <p:cNvPr id="596" name="Google Shape;596;p24"/>
            <p:cNvGrpSpPr/>
            <p:nvPr/>
          </p:nvGrpSpPr>
          <p:grpSpPr>
            <a:xfrm>
              <a:off x="-6984" y="3130025"/>
              <a:ext cx="9151142" cy="2013471"/>
              <a:chOff x="-6984" y="3130025"/>
              <a:chExt cx="9151142" cy="2013471"/>
            </a:xfrm>
          </p:grpSpPr>
          <p:grpSp>
            <p:nvGrpSpPr>
              <p:cNvPr id="597" name="Google Shape;597;p24"/>
              <p:cNvGrpSpPr/>
              <p:nvPr/>
            </p:nvGrpSpPr>
            <p:grpSpPr>
              <a:xfrm>
                <a:off x="7634031" y="3130025"/>
                <a:ext cx="1510127" cy="2013471"/>
                <a:chOff x="7634031" y="3130025"/>
                <a:chExt cx="1510127" cy="2013471"/>
              </a:xfrm>
            </p:grpSpPr>
            <p:sp>
              <p:nvSpPr>
                <p:cNvPr id="598" name="Google Shape;598;p24"/>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4"/>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24"/>
              <p:cNvGrpSpPr/>
              <p:nvPr/>
            </p:nvGrpSpPr>
            <p:grpSpPr>
              <a:xfrm rot="10800000" flipH="1">
                <a:off x="-6984" y="3130025"/>
                <a:ext cx="971890" cy="2013471"/>
                <a:chOff x="-6984" y="3350"/>
                <a:chExt cx="971890" cy="2013471"/>
              </a:xfrm>
            </p:grpSpPr>
            <p:sp>
              <p:nvSpPr>
                <p:cNvPr id="613" name="Google Shape;613;p24"/>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4"/>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4"/>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4"/>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4"/>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2" name="Google Shape;622;p24"/>
            <p:cNvGrpSpPr/>
            <p:nvPr/>
          </p:nvGrpSpPr>
          <p:grpSpPr>
            <a:xfrm>
              <a:off x="-8606" y="-14593"/>
              <a:ext cx="9152598" cy="4650428"/>
              <a:chOff x="-8606" y="-14593"/>
              <a:chExt cx="9152598" cy="4650428"/>
            </a:xfrm>
          </p:grpSpPr>
          <p:sp>
            <p:nvSpPr>
              <p:cNvPr id="623" name="Google Shape;623;p24"/>
              <p:cNvSpPr/>
              <p:nvPr/>
            </p:nvSpPr>
            <p:spPr>
              <a:xfrm rot="10800000" flipH="1">
                <a:off x="-8606" y="364035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24"/>
              <p:cNvGrpSpPr/>
              <p:nvPr/>
            </p:nvGrpSpPr>
            <p:grpSpPr>
              <a:xfrm>
                <a:off x="189780" y="-14593"/>
                <a:ext cx="8954212" cy="4650428"/>
                <a:chOff x="189780" y="-14593"/>
                <a:chExt cx="8954212" cy="4650428"/>
              </a:xfrm>
            </p:grpSpPr>
            <p:sp>
              <p:nvSpPr>
                <p:cNvPr id="625" name="Google Shape;625;p24"/>
                <p:cNvSpPr/>
                <p:nvPr/>
              </p:nvSpPr>
              <p:spPr>
                <a:xfrm rot="10800000" flipH="1">
                  <a:off x="8453355" y="394506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 name="Google Shape;626;p24"/>
                <p:cNvGrpSpPr/>
                <p:nvPr/>
              </p:nvGrpSpPr>
              <p:grpSpPr>
                <a:xfrm>
                  <a:off x="189780" y="-14593"/>
                  <a:ext cx="113479" cy="790940"/>
                  <a:chOff x="9817200" y="1278250"/>
                  <a:chExt cx="105650" cy="736375"/>
                </a:xfrm>
              </p:grpSpPr>
              <p:sp>
                <p:nvSpPr>
                  <p:cNvPr id="627" name="Google Shape;627;p24"/>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4"/>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4"/>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4"/>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4"/>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4"/>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633" name="Google Shape;633;p24"/>
          <p:cNvSpPr/>
          <p:nvPr/>
        </p:nvSpPr>
        <p:spPr>
          <a:xfrm rot="10800000">
            <a:off x="-6984" y="2878350"/>
            <a:ext cx="503373" cy="251718"/>
          </a:xfrm>
          <a:custGeom>
            <a:avLst/>
            <a:gdLst/>
            <a:ahLst/>
            <a:cxnLst/>
            <a:rect l="l" t="t" r="r" b="b"/>
            <a:pathLst>
              <a:path w="24013"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4"/>
          <p:cNvSpPr/>
          <p:nvPr/>
        </p:nvSpPr>
        <p:spPr>
          <a:xfrm rot="10800000" flipH="1">
            <a:off x="8640760" y="3885087"/>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70175" y="2274675"/>
            <a:ext cx="4032000" cy="16266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4170175" y="1248725"/>
            <a:ext cx="12438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a:spLocks noGrp="1"/>
          </p:cNvSpPr>
          <p:nvPr>
            <p:ph type="pic" idx="3"/>
          </p:nvPr>
        </p:nvSpPr>
        <p:spPr>
          <a:xfrm>
            <a:off x="496300" y="514825"/>
            <a:ext cx="2988600" cy="4102200"/>
          </a:xfrm>
          <a:prstGeom prst="rect">
            <a:avLst/>
          </a:prstGeom>
          <a:noFill/>
          <a:ln>
            <a:no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20000" y="1112201"/>
            <a:ext cx="7704000" cy="363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18" name="Google Shape;18;p4"/>
          <p:cNvGrpSpPr/>
          <p:nvPr/>
        </p:nvGrpSpPr>
        <p:grpSpPr>
          <a:xfrm>
            <a:off x="-6984" y="3350"/>
            <a:ext cx="9151142" cy="5140146"/>
            <a:chOff x="-6984" y="3350"/>
            <a:chExt cx="9151142" cy="5140146"/>
          </a:xfrm>
        </p:grpSpPr>
        <p:grpSp>
          <p:nvGrpSpPr>
            <p:cNvPr id="19" name="Google Shape;19;p4"/>
            <p:cNvGrpSpPr/>
            <p:nvPr/>
          </p:nvGrpSpPr>
          <p:grpSpPr>
            <a:xfrm>
              <a:off x="7634031" y="3350"/>
              <a:ext cx="1510127" cy="2013471"/>
              <a:chOff x="7634031" y="3350"/>
              <a:chExt cx="1510127" cy="2013471"/>
            </a:xfrm>
          </p:grpSpPr>
          <p:sp>
            <p:nvSpPr>
              <p:cNvPr id="20" name="Google Shape;20;p4"/>
              <p:cNvSpPr/>
              <p:nvPr/>
            </p:nvSpPr>
            <p:spPr>
              <a:xfrm>
                <a:off x="8640762"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8640762"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8640762"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8892459"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8892438"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rot="10800000">
                <a:off x="864076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10800000">
                <a:off x="864076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0800000">
                <a:off x="8640762"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137410" y="255026"/>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389086" y="3350"/>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37410" y="3350"/>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34031"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640762"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40762"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8640762"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892459"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8640773"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389086" y="1010053"/>
                <a:ext cx="251697" cy="503393"/>
              </a:xfrm>
              <a:custGeom>
                <a:avLst/>
                <a:gdLst/>
                <a:ahLst/>
                <a:cxnLst/>
                <a:rect l="l" t="t" r="r" b="b"/>
                <a:pathLst>
                  <a:path w="12007" h="24014"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8640785"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4"/>
            <p:cNvGrpSpPr/>
            <p:nvPr/>
          </p:nvGrpSpPr>
          <p:grpSpPr>
            <a:xfrm>
              <a:off x="-6984" y="3130025"/>
              <a:ext cx="1510127" cy="2013471"/>
              <a:chOff x="-6984" y="3130025"/>
              <a:chExt cx="1510127" cy="2013471"/>
            </a:xfrm>
          </p:grpSpPr>
          <p:sp>
            <p:nvSpPr>
              <p:cNvPr id="40" name="Google Shape;40;p4"/>
              <p:cNvSpPr/>
              <p:nvPr/>
            </p:nvSpPr>
            <p:spPr>
              <a:xfrm rot="10800000">
                <a:off x="244694"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0800000">
                <a:off x="-6982" y="4388447"/>
                <a:ext cx="503393" cy="251697"/>
              </a:xfrm>
              <a:custGeom>
                <a:avLst/>
                <a:gdLst/>
                <a:ahLst/>
                <a:cxnLst/>
                <a:rect l="l" t="t" r="r" b="b"/>
                <a:pathLst>
                  <a:path w="24014" h="12007"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10800000">
                <a:off x="-6982"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82"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698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44715"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10800000">
                <a:off x="496391"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0800000">
                <a:off x="496391"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748066"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0800000">
                <a:off x="999770"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0800000">
                <a:off x="-6982" y="3633399"/>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0800000">
                <a:off x="-6982" y="3885075"/>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6982" y="3633399"/>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10800000">
                <a:off x="-6972"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rot="10800000">
                <a:off x="-6984"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55;p4"/>
          <p:cNvGrpSpPr/>
          <p:nvPr/>
        </p:nvGrpSpPr>
        <p:grpSpPr>
          <a:xfrm>
            <a:off x="-8606" y="-6"/>
            <a:ext cx="9152598" cy="4635842"/>
            <a:chOff x="-8606" y="-6"/>
            <a:chExt cx="9152598" cy="4635842"/>
          </a:xfrm>
        </p:grpSpPr>
        <p:grpSp>
          <p:nvGrpSpPr>
            <p:cNvPr id="56" name="Google Shape;56;p4"/>
            <p:cNvGrpSpPr/>
            <p:nvPr/>
          </p:nvGrpSpPr>
          <p:grpSpPr>
            <a:xfrm>
              <a:off x="142100" y="-6"/>
              <a:ext cx="113479" cy="790940"/>
              <a:chOff x="9817200" y="1278250"/>
              <a:chExt cx="105650" cy="736375"/>
            </a:xfrm>
          </p:grpSpPr>
          <p:sp>
            <p:nvSpPr>
              <p:cNvPr id="57" name="Google Shape;57;p4"/>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p:nvPr/>
          </p:nvSpPr>
          <p:spPr>
            <a:xfrm>
              <a:off x="8453355" y="-5"/>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606" y="3945070"/>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5"/>
          <p:cNvSpPr txBox="1">
            <a:spLocks noGrp="1"/>
          </p:cNvSpPr>
          <p:nvPr>
            <p:ph type="subTitle" idx="1"/>
          </p:nvPr>
        </p:nvSpPr>
        <p:spPr>
          <a:xfrm>
            <a:off x="4923137" y="2546025"/>
            <a:ext cx="2505600" cy="146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8" name="Google Shape;68;p5"/>
          <p:cNvSpPr txBox="1">
            <a:spLocks noGrp="1"/>
          </p:cNvSpPr>
          <p:nvPr>
            <p:ph type="subTitle" idx="2"/>
          </p:nvPr>
        </p:nvSpPr>
        <p:spPr>
          <a:xfrm>
            <a:off x="1715263" y="2546025"/>
            <a:ext cx="2505600" cy="146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9" name="Google Shape;69;p5"/>
          <p:cNvSpPr txBox="1">
            <a:spLocks noGrp="1"/>
          </p:cNvSpPr>
          <p:nvPr>
            <p:ph type="subTitle" idx="3"/>
          </p:nvPr>
        </p:nvSpPr>
        <p:spPr>
          <a:xfrm>
            <a:off x="1715263" y="2033929"/>
            <a:ext cx="25056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70" name="Google Shape;70;p5"/>
          <p:cNvSpPr txBox="1">
            <a:spLocks noGrp="1"/>
          </p:cNvSpPr>
          <p:nvPr>
            <p:ph type="subTitle" idx="4"/>
          </p:nvPr>
        </p:nvSpPr>
        <p:spPr>
          <a:xfrm>
            <a:off x="4923138" y="2033929"/>
            <a:ext cx="2505600" cy="5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71" name="Google Shape;71;p5"/>
          <p:cNvGrpSpPr/>
          <p:nvPr/>
        </p:nvGrpSpPr>
        <p:grpSpPr>
          <a:xfrm>
            <a:off x="7634031" y="3130025"/>
            <a:ext cx="1510127" cy="2013471"/>
            <a:chOff x="7634031" y="3130025"/>
            <a:chExt cx="1510127" cy="2013471"/>
          </a:xfrm>
        </p:grpSpPr>
        <p:sp>
          <p:nvSpPr>
            <p:cNvPr id="72" name="Google Shape;72;p5"/>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5"/>
          <p:cNvGrpSpPr/>
          <p:nvPr/>
        </p:nvGrpSpPr>
        <p:grpSpPr>
          <a:xfrm>
            <a:off x="-6984" y="3350"/>
            <a:ext cx="971890" cy="2013471"/>
            <a:chOff x="-6984" y="3350"/>
            <a:chExt cx="971890" cy="2013471"/>
          </a:xfrm>
        </p:grpSpPr>
        <p:sp>
          <p:nvSpPr>
            <p:cNvPr id="87" name="Google Shape;87;p5"/>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flipH="1">
              <a:off x="-6982" y="1010053"/>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flipH="1">
              <a:off x="-6982"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flipH="1">
              <a:off x="-6972" y="151342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flipH="1">
              <a:off x="-6984" y="1765103"/>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5"/>
          <p:cNvGrpSpPr/>
          <p:nvPr/>
        </p:nvGrpSpPr>
        <p:grpSpPr>
          <a:xfrm>
            <a:off x="-8606" y="-6"/>
            <a:ext cx="9152598" cy="4635841"/>
            <a:chOff x="-8606" y="-6"/>
            <a:chExt cx="9152598" cy="4635841"/>
          </a:xfrm>
        </p:grpSpPr>
        <p:grpSp>
          <p:nvGrpSpPr>
            <p:cNvPr id="97" name="Google Shape;97;p5"/>
            <p:cNvGrpSpPr/>
            <p:nvPr/>
          </p:nvGrpSpPr>
          <p:grpSpPr>
            <a:xfrm>
              <a:off x="189780" y="1815665"/>
              <a:ext cx="8766779" cy="1482720"/>
              <a:chOff x="189780" y="1815665"/>
              <a:chExt cx="8766779" cy="1482720"/>
            </a:xfrm>
          </p:grpSpPr>
          <p:grpSp>
            <p:nvGrpSpPr>
              <p:cNvPr id="98" name="Google Shape;98;p5"/>
              <p:cNvGrpSpPr/>
              <p:nvPr/>
            </p:nvGrpSpPr>
            <p:grpSpPr>
              <a:xfrm rot="10800000" flipH="1">
                <a:off x="8843080" y="2507444"/>
                <a:ext cx="113479" cy="790940"/>
                <a:chOff x="9817200" y="1278250"/>
                <a:chExt cx="105650" cy="736375"/>
              </a:xfrm>
            </p:grpSpPr>
            <p:sp>
              <p:nvSpPr>
                <p:cNvPr id="99" name="Google Shape;99;p5"/>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5"/>
              <p:cNvGrpSpPr/>
              <p:nvPr/>
            </p:nvGrpSpPr>
            <p:grpSpPr>
              <a:xfrm>
                <a:off x="189780" y="1815665"/>
                <a:ext cx="113479" cy="790940"/>
                <a:chOff x="9817200" y="1278250"/>
                <a:chExt cx="105650" cy="736375"/>
              </a:xfrm>
            </p:grpSpPr>
            <p:sp>
              <p:nvSpPr>
                <p:cNvPr id="106" name="Google Shape;106;p5"/>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 name="Google Shape;112;p5"/>
            <p:cNvSpPr/>
            <p:nvPr/>
          </p:nvSpPr>
          <p:spPr>
            <a:xfrm rot="10800000" flipH="1">
              <a:off x="8453355" y="3945069"/>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flipH="1">
              <a:off x="-8606" y="-6"/>
              <a:ext cx="690637" cy="690766"/>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grpSp>
        <p:nvGrpSpPr>
          <p:cNvPr id="115" name="Google Shape;115;p6"/>
          <p:cNvGrpSpPr/>
          <p:nvPr/>
        </p:nvGrpSpPr>
        <p:grpSpPr>
          <a:xfrm>
            <a:off x="-6984" y="3350"/>
            <a:ext cx="9151142" cy="5140156"/>
            <a:chOff x="-6984" y="3350"/>
            <a:chExt cx="9151142" cy="5140156"/>
          </a:xfrm>
        </p:grpSpPr>
        <p:grpSp>
          <p:nvGrpSpPr>
            <p:cNvPr id="116" name="Google Shape;116;p6"/>
            <p:cNvGrpSpPr/>
            <p:nvPr/>
          </p:nvGrpSpPr>
          <p:grpSpPr>
            <a:xfrm>
              <a:off x="7634031" y="3130025"/>
              <a:ext cx="1510127" cy="2013471"/>
              <a:chOff x="7634031" y="3130025"/>
              <a:chExt cx="1510127" cy="2013471"/>
            </a:xfrm>
          </p:grpSpPr>
          <p:sp>
            <p:nvSpPr>
              <p:cNvPr id="117" name="Google Shape;117;p6"/>
              <p:cNvSpPr/>
              <p:nvPr/>
            </p:nvSpPr>
            <p:spPr>
              <a:xfrm rot="10800000" flipH="1">
                <a:off x="8137410" y="4640123"/>
                <a:ext cx="503373" cy="251697"/>
              </a:xfrm>
              <a:custGeom>
                <a:avLst/>
                <a:gdLst/>
                <a:ahLst/>
                <a:cxnLst/>
                <a:rect l="l" t="t" r="r" b="b"/>
                <a:pathLst>
                  <a:path w="24013"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10800000" flipH="1">
                <a:off x="8389086" y="4640123"/>
                <a:ext cx="251697" cy="503373"/>
              </a:xfrm>
              <a:custGeom>
                <a:avLst/>
                <a:gdLst/>
                <a:ahLst/>
                <a:cxnLst/>
                <a:rect l="l" t="t" r="r" b="b"/>
                <a:pathLst>
                  <a:path w="12007" h="24013" extrusionOk="0">
                    <a:moveTo>
                      <a:pt x="12007" y="1"/>
                    </a:moveTo>
                    <a:lnTo>
                      <a:pt x="1" y="12007"/>
                    </a:lnTo>
                    <a:lnTo>
                      <a:pt x="12007" y="24013"/>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800000" flipH="1">
                <a:off x="8640762" y="4136772"/>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800000" flipH="1">
                <a:off x="8640762" y="4136772"/>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rot="10800000" flipH="1">
                <a:off x="8640762" y="4388447"/>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rot="10800000" flipH="1">
                <a:off x="8892459" y="4136772"/>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flipH="1">
                <a:off x="8892438" y="4640123"/>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flipH="1">
                <a:off x="8640762" y="4891799"/>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flipH="1">
                <a:off x="8640762" y="4640123"/>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flipH="1">
                <a:off x="8640762" y="4640123"/>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10800000" flipH="1">
                <a:off x="8137410" y="4640123"/>
                <a:ext cx="251697" cy="503373"/>
              </a:xfrm>
              <a:custGeom>
                <a:avLst/>
                <a:gdLst/>
                <a:ahLst/>
                <a:cxnLst/>
                <a:rect l="l" t="t" r="r" b="b"/>
                <a:pathLst>
                  <a:path w="12007"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10800000" flipH="1">
                <a:off x="7634031" y="4891799"/>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800000" flipH="1">
                <a:off x="8640773" y="3381724"/>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rot="10800000" flipH="1">
                <a:off x="8640785" y="3130025"/>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6"/>
            <p:cNvGrpSpPr/>
            <p:nvPr/>
          </p:nvGrpSpPr>
          <p:grpSpPr>
            <a:xfrm rot="10800000" flipH="1">
              <a:off x="8843080" y="321269"/>
              <a:ext cx="113479" cy="790940"/>
              <a:chOff x="9817200" y="1278250"/>
              <a:chExt cx="105650" cy="736375"/>
            </a:xfrm>
          </p:grpSpPr>
          <p:sp>
            <p:nvSpPr>
              <p:cNvPr id="132" name="Google Shape;132;p6"/>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6"/>
            <p:cNvGrpSpPr/>
            <p:nvPr/>
          </p:nvGrpSpPr>
          <p:grpSpPr>
            <a:xfrm rot="10800000" flipH="1">
              <a:off x="189780" y="4352565"/>
              <a:ext cx="113479" cy="790940"/>
              <a:chOff x="9817200" y="1278250"/>
              <a:chExt cx="105650" cy="736375"/>
            </a:xfrm>
          </p:grpSpPr>
          <p:sp>
            <p:nvSpPr>
              <p:cNvPr id="139" name="Google Shape;139;p6"/>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6984" y="3350"/>
              <a:ext cx="971890" cy="1510146"/>
              <a:chOff x="-6984" y="3350"/>
              <a:chExt cx="971890" cy="1510146"/>
            </a:xfrm>
          </p:grpSpPr>
          <p:sp>
            <p:nvSpPr>
              <p:cNvPr id="146" name="Google Shape;146;p6"/>
              <p:cNvSpPr/>
              <p:nvPr/>
            </p:nvSpPr>
            <p:spPr>
              <a:xfrm rot="10800000" flipH="1">
                <a:off x="-6982"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10800000" flipH="1">
                <a:off x="-6982"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rot="10800000" flipH="1">
                <a:off x="-6982"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rot="10800000" flipH="1">
                <a:off x="244715"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461533" y="3350"/>
                <a:ext cx="503373" cy="251697"/>
              </a:xfrm>
              <a:custGeom>
                <a:avLst/>
                <a:gdLst/>
                <a:ahLst/>
                <a:cxnLst/>
                <a:rect l="l" t="t" r="r" b="b"/>
                <a:pathLst>
                  <a:path w="24013" h="12007" extrusionOk="0">
                    <a:moveTo>
                      <a:pt x="0" y="1"/>
                    </a:moveTo>
                    <a:lnTo>
                      <a:pt x="12006" y="12007"/>
                    </a:lnTo>
                    <a:lnTo>
                      <a:pt x="240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6982" y="506728"/>
                <a:ext cx="503393" cy="251718"/>
              </a:xfrm>
              <a:custGeom>
                <a:avLst/>
                <a:gdLst/>
                <a:ahLst/>
                <a:cxnLst/>
                <a:rect l="l" t="t" r="r" b="b"/>
                <a:pathLst>
                  <a:path w="24014" h="12008" extrusionOk="0">
                    <a:moveTo>
                      <a:pt x="1" y="1"/>
                    </a:moveTo>
                    <a:lnTo>
                      <a:pt x="12007" y="12007"/>
                    </a:lnTo>
                    <a:lnTo>
                      <a:pt x="24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6982" y="506728"/>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6972" y="1010100"/>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6984" y="1261778"/>
                <a:ext cx="503373" cy="251718"/>
              </a:xfrm>
              <a:custGeom>
                <a:avLst/>
                <a:gdLst/>
                <a:ahLst/>
                <a:cxnLst/>
                <a:rect l="l" t="t" r="r" b="b"/>
                <a:pathLst>
                  <a:path w="24013" h="12008"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6"/>
            <p:cNvGrpSpPr/>
            <p:nvPr/>
          </p:nvGrpSpPr>
          <p:grpSpPr>
            <a:xfrm>
              <a:off x="-3" y="6520"/>
              <a:ext cx="9143925" cy="5136429"/>
              <a:chOff x="-3" y="6520"/>
              <a:chExt cx="9143925" cy="5136429"/>
            </a:xfrm>
          </p:grpSpPr>
          <p:sp>
            <p:nvSpPr>
              <p:cNvPr id="156" name="Google Shape;156;p6"/>
              <p:cNvSpPr/>
              <p:nvPr/>
            </p:nvSpPr>
            <p:spPr>
              <a:xfrm rot="-5400000">
                <a:off x="53" y="6464"/>
                <a:ext cx="593924" cy="594035"/>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8443989" y="4443016"/>
                <a:ext cx="699867" cy="699998"/>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 name="Google Shape;158;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6" name="Google Shape;18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7"/>
        <p:cNvGrpSpPr/>
        <p:nvPr/>
      </p:nvGrpSpPr>
      <p:grpSpPr>
        <a:xfrm>
          <a:off x="0" y="0"/>
          <a:ext cx="0" cy="0"/>
          <a:chOff x="0" y="0"/>
          <a:chExt cx="0" cy="0"/>
        </a:xfrm>
      </p:grpSpPr>
      <p:sp>
        <p:nvSpPr>
          <p:cNvPr id="188" name="Google Shape;188;p10"/>
          <p:cNvSpPr>
            <a:spLocks noGrp="1"/>
          </p:cNvSpPr>
          <p:nvPr>
            <p:ph type="pic" idx="2"/>
          </p:nvPr>
        </p:nvSpPr>
        <p:spPr>
          <a:xfrm>
            <a:off x="0" y="0"/>
            <a:ext cx="9144000" cy="5143500"/>
          </a:xfrm>
          <a:prstGeom prst="rect">
            <a:avLst/>
          </a:prstGeom>
          <a:noFill/>
          <a:ln>
            <a:noFill/>
          </a:ln>
        </p:spPr>
        <p:txBody>
          <a:bodyPr/>
          <a:lstStyle/>
          <a:p>
            <a:endParaRPr lang="en-US"/>
          </a:p>
        </p:txBody>
      </p:sp>
      <p:sp>
        <p:nvSpPr>
          <p:cNvPr id="189" name="Google Shape;189;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0"/>
        <p:cNvGrpSpPr/>
        <p:nvPr/>
      </p:nvGrpSpPr>
      <p:grpSpPr>
        <a:xfrm>
          <a:off x="0" y="0"/>
          <a:ext cx="0" cy="0"/>
          <a:chOff x="0" y="0"/>
          <a:chExt cx="0" cy="0"/>
        </a:xfrm>
      </p:grpSpPr>
      <p:sp>
        <p:nvSpPr>
          <p:cNvPr id="191" name="Google Shape;191;p11"/>
          <p:cNvSpPr txBox="1">
            <a:spLocks noGrp="1"/>
          </p:cNvSpPr>
          <p:nvPr>
            <p:ph type="title" hasCustomPrompt="1"/>
          </p:nvPr>
        </p:nvSpPr>
        <p:spPr>
          <a:xfrm>
            <a:off x="2055900" y="1863925"/>
            <a:ext cx="5032200" cy="110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92" name="Google Shape;192;p11"/>
          <p:cNvSpPr txBox="1">
            <a:spLocks noGrp="1"/>
          </p:cNvSpPr>
          <p:nvPr>
            <p:ph type="subTitle" idx="1"/>
          </p:nvPr>
        </p:nvSpPr>
        <p:spPr>
          <a:xfrm>
            <a:off x="2055900" y="3101850"/>
            <a:ext cx="50322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1pPr>
            <a:lvl2pPr lvl="1"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2pPr>
            <a:lvl3pPr lvl="2"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3pPr>
            <a:lvl4pPr lvl="3"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4pPr>
            <a:lvl5pPr lvl="4"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5pPr>
            <a:lvl6pPr lvl="5"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6pPr>
            <a:lvl7pPr lvl="6"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7pPr>
            <a:lvl8pPr lvl="7"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8pPr>
            <a:lvl9pPr lvl="8" rtl="0">
              <a:spcBef>
                <a:spcPts val="0"/>
              </a:spcBef>
              <a:spcAft>
                <a:spcPts val="0"/>
              </a:spcAft>
              <a:buClr>
                <a:schemeClr val="dk1"/>
              </a:buClr>
              <a:buSzPts val="3000"/>
              <a:buFont typeface="Albert Sans"/>
              <a:buNone/>
              <a:defRPr sz="3000" b="1">
                <a:solidFill>
                  <a:schemeClr val="dk1"/>
                </a:solidFill>
                <a:latin typeface="Albert Sans"/>
                <a:ea typeface="Albert Sans"/>
                <a:cs typeface="Albert Sans"/>
                <a:sym typeface="Albert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60" r:id="rId11"/>
    <p:sldLayoutId id="2147483661" r:id="rId12"/>
    <p:sldLayoutId id="2147483664" r:id="rId13"/>
    <p:sldLayoutId id="2147483665" r:id="rId14"/>
    <p:sldLayoutId id="2147483667" r:id="rId15"/>
    <p:sldLayoutId id="2147483669" r:id="rId16"/>
    <p:sldLayoutId id="214748367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28"/>
          <p:cNvSpPr txBox="1">
            <a:spLocks noGrp="1"/>
          </p:cNvSpPr>
          <p:nvPr>
            <p:ph type="ctrTitle"/>
          </p:nvPr>
        </p:nvSpPr>
        <p:spPr>
          <a:xfrm>
            <a:off x="724897" y="1561488"/>
            <a:ext cx="6887959" cy="174354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dirty="0"/>
              <a:t>Sapphire  Fibres Limited</a:t>
            </a:r>
            <a:endParaRPr sz="4400" dirty="0"/>
          </a:p>
        </p:txBody>
      </p:sp>
      <p:sp>
        <p:nvSpPr>
          <p:cNvPr id="646" name="Google Shape;646;p28"/>
          <p:cNvSpPr txBox="1">
            <a:spLocks noGrp="1"/>
          </p:cNvSpPr>
          <p:nvPr>
            <p:ph type="subTitle" idx="1"/>
          </p:nvPr>
        </p:nvSpPr>
        <p:spPr>
          <a:xfrm>
            <a:off x="656480" y="3457143"/>
            <a:ext cx="6110700" cy="430500"/>
          </a:xfrm>
          <a:prstGeom prst="rect">
            <a:avLst/>
          </a:prstGeom>
        </p:spPr>
        <p:txBody>
          <a:bodyPr spcFirstLastPara="1" wrap="square" lIns="91425" tIns="91425" rIns="91425" bIns="91425" anchor="t" anchorCtr="0">
            <a:noAutofit/>
          </a:bodyPr>
          <a:lstStyle/>
          <a:p>
            <a:pPr eaLnBrk="1" hangingPunct="1"/>
            <a:r>
              <a:rPr lang="en-US" altLang="zh-CN" sz="1600" dirty="0">
                <a:solidFill>
                  <a:schemeClr val="tx1"/>
                </a:solidFill>
                <a:latin typeface="微软雅黑" panose="020B0503020204020204" pitchFamily="34" charset="-122"/>
                <a:ea typeface="微软雅黑" panose="020B0503020204020204" pitchFamily="34" charset="-122"/>
              </a:rPr>
              <a:t>Corporate Briefing Session 2025</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nvGrpSpPr>
          <p:cNvPr id="647" name="Google Shape;647;p28"/>
          <p:cNvGrpSpPr/>
          <p:nvPr/>
        </p:nvGrpSpPr>
        <p:grpSpPr>
          <a:xfrm>
            <a:off x="172619" y="-6"/>
            <a:ext cx="597339" cy="2278035"/>
            <a:chOff x="172619" y="-6"/>
            <a:chExt cx="597339" cy="2278035"/>
          </a:xfrm>
        </p:grpSpPr>
        <p:grpSp>
          <p:nvGrpSpPr>
            <p:cNvPr id="648" name="Google Shape;648;p28"/>
            <p:cNvGrpSpPr/>
            <p:nvPr/>
          </p:nvGrpSpPr>
          <p:grpSpPr>
            <a:xfrm>
              <a:off x="656480" y="-6"/>
              <a:ext cx="113479" cy="790940"/>
              <a:chOff x="9817200" y="1278250"/>
              <a:chExt cx="105650" cy="736375"/>
            </a:xfrm>
          </p:grpSpPr>
          <p:sp>
            <p:nvSpPr>
              <p:cNvPr id="649" name="Google Shape;649;p28"/>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28"/>
            <p:cNvGrpSpPr/>
            <p:nvPr/>
          </p:nvGrpSpPr>
          <p:grpSpPr>
            <a:xfrm>
              <a:off x="172619" y="-2"/>
              <a:ext cx="113479" cy="2278032"/>
              <a:chOff x="10679675" y="2139975"/>
              <a:chExt cx="105650" cy="2120875"/>
            </a:xfrm>
          </p:grpSpPr>
          <p:sp>
            <p:nvSpPr>
              <p:cNvPr id="656" name="Google Shape;656;p28"/>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28"/>
          <p:cNvGrpSpPr/>
          <p:nvPr/>
        </p:nvGrpSpPr>
        <p:grpSpPr>
          <a:xfrm>
            <a:off x="4641800" y="-426613"/>
            <a:ext cx="4528909" cy="4940995"/>
            <a:chOff x="4641800" y="-426613"/>
            <a:chExt cx="4528909" cy="4940995"/>
          </a:xfrm>
        </p:grpSpPr>
        <p:grpSp>
          <p:nvGrpSpPr>
            <p:cNvPr id="663" name="Google Shape;663;p28"/>
            <p:cNvGrpSpPr/>
            <p:nvPr/>
          </p:nvGrpSpPr>
          <p:grpSpPr>
            <a:xfrm>
              <a:off x="5934712" y="-12840"/>
              <a:ext cx="3223855" cy="3867811"/>
              <a:chOff x="5934712" y="-12840"/>
              <a:chExt cx="3223855" cy="3867811"/>
            </a:xfrm>
          </p:grpSpPr>
          <p:grpSp>
            <p:nvGrpSpPr>
              <p:cNvPr id="664" name="Google Shape;664;p28"/>
              <p:cNvGrpSpPr/>
              <p:nvPr/>
            </p:nvGrpSpPr>
            <p:grpSpPr>
              <a:xfrm>
                <a:off x="8514602" y="2888607"/>
                <a:ext cx="643965" cy="966364"/>
                <a:chOff x="11290032" y="387848"/>
                <a:chExt cx="786762" cy="1180652"/>
              </a:xfrm>
            </p:grpSpPr>
            <p:sp>
              <p:nvSpPr>
                <p:cNvPr id="665" name="Google Shape;665;p28"/>
                <p:cNvSpPr/>
                <p:nvPr/>
              </p:nvSpPr>
              <p:spPr>
                <a:xfrm>
                  <a:off x="11290032" y="781738"/>
                  <a:ext cx="786762" cy="392873"/>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11682904" y="781738"/>
                  <a:ext cx="393890" cy="786762"/>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11290032" y="387848"/>
                  <a:ext cx="786762" cy="393922"/>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28"/>
              <p:cNvGrpSpPr/>
              <p:nvPr/>
            </p:nvGrpSpPr>
            <p:grpSpPr>
              <a:xfrm>
                <a:off x="7551826" y="2248748"/>
                <a:ext cx="1287930" cy="1287903"/>
                <a:chOff x="9734279" y="774642"/>
                <a:chExt cx="1573525" cy="1573492"/>
              </a:xfrm>
            </p:grpSpPr>
            <p:sp>
              <p:nvSpPr>
                <p:cNvPr id="669" name="Google Shape;669;p28"/>
                <p:cNvSpPr/>
                <p:nvPr/>
              </p:nvSpPr>
              <p:spPr>
                <a:xfrm>
                  <a:off x="10521042" y="774642"/>
                  <a:ext cx="392873" cy="786762"/>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10521042" y="1167482"/>
                  <a:ext cx="786762" cy="393922"/>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a:off x="10521042" y="1561372"/>
                  <a:ext cx="392873" cy="786762"/>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10506850" y="1561372"/>
                  <a:ext cx="786762" cy="392905"/>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9734279" y="1561372"/>
                  <a:ext cx="786795" cy="392905"/>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10127152" y="1561372"/>
                  <a:ext cx="393922" cy="786762"/>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9734279" y="1167482"/>
                  <a:ext cx="786795" cy="393922"/>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10127152" y="774642"/>
                  <a:ext cx="393922" cy="786762"/>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28"/>
              <p:cNvGrpSpPr/>
              <p:nvPr/>
            </p:nvGrpSpPr>
            <p:grpSpPr>
              <a:xfrm>
                <a:off x="6905690" y="1920542"/>
                <a:ext cx="1287903" cy="966364"/>
                <a:chOff x="11307771" y="380753"/>
                <a:chExt cx="1573492" cy="1180652"/>
              </a:xfrm>
            </p:grpSpPr>
            <p:sp>
              <p:nvSpPr>
                <p:cNvPr id="678" name="Google Shape;678;p28"/>
                <p:cNvSpPr/>
                <p:nvPr/>
              </p:nvSpPr>
              <p:spPr>
                <a:xfrm>
                  <a:off x="11307771" y="774642"/>
                  <a:ext cx="786762" cy="392873"/>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a:off x="11700644" y="774642"/>
                  <a:ext cx="393890" cy="786762"/>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a:off x="12094501" y="774642"/>
                  <a:ext cx="393890" cy="786762"/>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a:off x="12094501" y="774642"/>
                  <a:ext cx="786762" cy="392873"/>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a:off x="12094501" y="380753"/>
                  <a:ext cx="786762" cy="393922"/>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a:off x="11307771" y="380753"/>
                  <a:ext cx="786762" cy="393922"/>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28"/>
              <p:cNvGrpSpPr/>
              <p:nvPr/>
            </p:nvGrpSpPr>
            <p:grpSpPr>
              <a:xfrm>
                <a:off x="7869449" y="1921199"/>
                <a:ext cx="1287930" cy="965531"/>
                <a:chOff x="8947550" y="-12120"/>
                <a:chExt cx="1573525" cy="1179635"/>
              </a:xfrm>
            </p:grpSpPr>
            <p:sp>
              <p:nvSpPr>
                <p:cNvPr id="685" name="Google Shape;685;p28"/>
                <p:cNvSpPr/>
                <p:nvPr/>
              </p:nvSpPr>
              <p:spPr>
                <a:xfrm>
                  <a:off x="9734279" y="774642"/>
                  <a:ext cx="786795" cy="392873"/>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9734279" y="-12120"/>
                  <a:ext cx="392905" cy="786795"/>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9734279" y="380753"/>
                  <a:ext cx="786795" cy="393922"/>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9340423" y="-12120"/>
                  <a:ext cx="393890" cy="786795"/>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8947550" y="-12120"/>
                  <a:ext cx="786762" cy="392905"/>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28"/>
              <p:cNvSpPr/>
              <p:nvPr/>
            </p:nvSpPr>
            <p:spPr>
              <a:xfrm>
                <a:off x="8510491" y="1275063"/>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8510491" y="1596629"/>
                <a:ext cx="643965" cy="322399"/>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8510491" y="1275063"/>
                <a:ext cx="643965" cy="321593"/>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8832863" y="1275063"/>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7866553" y="1596629"/>
                <a:ext cx="643965" cy="322399"/>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8188119" y="1275063"/>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7866553" y="1275063"/>
                <a:ext cx="321593" cy="643965"/>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8"/>
              <p:cNvSpPr/>
              <p:nvPr/>
            </p:nvSpPr>
            <p:spPr>
              <a:xfrm>
                <a:off x="7866553" y="1275063"/>
                <a:ext cx="643965" cy="321593"/>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8"/>
              <p:cNvSpPr/>
              <p:nvPr/>
            </p:nvSpPr>
            <p:spPr>
              <a:xfrm>
                <a:off x="7866553" y="631125"/>
                <a:ext cx="643965" cy="32156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8188119" y="631125"/>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8510491" y="631125"/>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8510491" y="952664"/>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8510491" y="631125"/>
                <a:ext cx="643965" cy="32156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8832863" y="631125"/>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8510491" y="308726"/>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8832863" y="-12840"/>
                <a:ext cx="321593" cy="643992"/>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7866553" y="308726"/>
                <a:ext cx="643965" cy="322426"/>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7866553" y="-12840"/>
                <a:ext cx="321593" cy="643992"/>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7222615" y="631125"/>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7222615" y="952664"/>
                <a:ext cx="643965" cy="322426"/>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7222615" y="-12840"/>
                <a:ext cx="643965" cy="321593"/>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7544181" y="-12840"/>
                <a:ext cx="322399" cy="643992"/>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7222615" y="1275063"/>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7222615" y="1596629"/>
                <a:ext cx="643965" cy="322399"/>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7222615" y="1275063"/>
                <a:ext cx="643965" cy="321593"/>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7544181" y="1275063"/>
                <a:ext cx="322399" cy="643965"/>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6578650" y="1275063"/>
                <a:ext cx="321593" cy="643965"/>
              </a:xfrm>
              <a:custGeom>
                <a:avLst/>
                <a:gdLst/>
                <a:ahLst/>
                <a:cxnLst/>
                <a:rect l="l" t="t" r="r" b="b"/>
                <a:pathLst>
                  <a:path w="11977" h="23983" extrusionOk="0">
                    <a:moveTo>
                      <a:pt x="1" y="0"/>
                    </a:moveTo>
                    <a:lnTo>
                      <a:pt x="1" y="23982"/>
                    </a:lnTo>
                    <a:lnTo>
                      <a:pt x="11977" y="119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6578650" y="1596629"/>
                <a:ext cx="643992" cy="322399"/>
              </a:xfrm>
              <a:custGeom>
                <a:avLst/>
                <a:gdLst/>
                <a:ahLst/>
                <a:cxnLst/>
                <a:rect l="l" t="t" r="r" b="b"/>
                <a:pathLst>
                  <a:path w="23984" h="12007" extrusionOk="0">
                    <a:moveTo>
                      <a:pt x="11977" y="0"/>
                    </a:moveTo>
                    <a:lnTo>
                      <a:pt x="1" y="12006"/>
                    </a:lnTo>
                    <a:lnTo>
                      <a:pt x="23983" y="12006"/>
                    </a:lnTo>
                    <a:lnTo>
                      <a:pt x="119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6578650" y="1275063"/>
                <a:ext cx="643992" cy="321593"/>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6900216" y="1275063"/>
                <a:ext cx="322426" cy="643965"/>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6256278" y="1275063"/>
                <a:ext cx="322399" cy="643965"/>
              </a:xfrm>
              <a:custGeom>
                <a:avLst/>
                <a:gdLst/>
                <a:ahLst/>
                <a:cxnLst/>
                <a:rect l="l" t="t" r="r" b="b"/>
                <a:pathLst>
                  <a:path w="12007" h="23983" extrusionOk="0">
                    <a:moveTo>
                      <a:pt x="12007" y="0"/>
                    </a:moveTo>
                    <a:lnTo>
                      <a:pt x="1"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5934712" y="1275063"/>
                <a:ext cx="643965" cy="321593"/>
              </a:xfrm>
              <a:custGeom>
                <a:avLst/>
                <a:gdLst/>
                <a:ahLst/>
                <a:cxnLst/>
                <a:rect l="l" t="t" r="r" b="b"/>
                <a:pathLst>
                  <a:path w="23983" h="11977" extrusionOk="0">
                    <a:moveTo>
                      <a:pt x="1" y="0"/>
                    </a:moveTo>
                    <a:lnTo>
                      <a:pt x="1197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5934712" y="631125"/>
                <a:ext cx="321593" cy="643965"/>
              </a:xfrm>
              <a:custGeom>
                <a:avLst/>
                <a:gdLst/>
                <a:ahLst/>
                <a:cxnLst/>
                <a:rect l="l" t="t" r="r" b="b"/>
                <a:pathLst>
                  <a:path w="11977" h="23983" extrusionOk="0">
                    <a:moveTo>
                      <a:pt x="1" y="0"/>
                    </a:moveTo>
                    <a:lnTo>
                      <a:pt x="1" y="23982"/>
                    </a:lnTo>
                    <a:lnTo>
                      <a:pt x="1197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5934712" y="952664"/>
                <a:ext cx="643965" cy="322426"/>
              </a:xfrm>
              <a:custGeom>
                <a:avLst/>
                <a:gdLst/>
                <a:ahLst/>
                <a:cxnLst/>
                <a:rect l="l" t="t" r="r" b="b"/>
                <a:pathLst>
                  <a:path w="23983" h="12008" extrusionOk="0">
                    <a:moveTo>
                      <a:pt x="11977" y="1"/>
                    </a:moveTo>
                    <a:lnTo>
                      <a:pt x="1" y="12007"/>
                    </a:lnTo>
                    <a:lnTo>
                      <a:pt x="23983" y="12007"/>
                    </a:lnTo>
                    <a:lnTo>
                      <a:pt x="11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6578650" y="952664"/>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6578650" y="631125"/>
                <a:ext cx="643992" cy="32156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6900216" y="631125"/>
                <a:ext cx="322426" cy="643965"/>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6578650" y="-12840"/>
                <a:ext cx="321593" cy="643992"/>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6578650" y="308726"/>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6256278" y="-12840"/>
                <a:ext cx="322399" cy="643992"/>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5934712" y="-12840"/>
                <a:ext cx="643965" cy="321593"/>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28"/>
            <p:cNvGrpSpPr/>
            <p:nvPr/>
          </p:nvGrpSpPr>
          <p:grpSpPr>
            <a:xfrm>
              <a:off x="4641800" y="-426613"/>
              <a:ext cx="4528909" cy="4940995"/>
              <a:chOff x="4641800" y="-426613"/>
              <a:chExt cx="4528909" cy="4940995"/>
            </a:xfrm>
          </p:grpSpPr>
          <p:grpSp>
            <p:nvGrpSpPr>
              <p:cNvPr id="732" name="Google Shape;732;p28"/>
              <p:cNvGrpSpPr/>
              <p:nvPr/>
            </p:nvGrpSpPr>
            <p:grpSpPr>
              <a:xfrm>
                <a:off x="5089177" y="-319692"/>
                <a:ext cx="113468" cy="519904"/>
                <a:chOff x="5089177" y="-319692"/>
                <a:chExt cx="113468" cy="519904"/>
              </a:xfrm>
            </p:grpSpPr>
            <p:sp>
              <p:nvSpPr>
                <p:cNvPr id="733" name="Google Shape;733;p28"/>
                <p:cNvSpPr/>
                <p:nvPr/>
              </p:nvSpPr>
              <p:spPr>
                <a:xfrm>
                  <a:off x="5145511" y="-84640"/>
                  <a:ext cx="27" cy="284852"/>
                </a:xfrm>
                <a:custGeom>
                  <a:avLst/>
                  <a:gdLst/>
                  <a:ahLst/>
                  <a:cxnLst/>
                  <a:rect l="l" t="t" r="r" b="b"/>
                  <a:pathLst>
                    <a:path w="1" h="10609" fill="none" extrusionOk="0">
                      <a:moveTo>
                        <a:pt x="0" y="0"/>
                      </a:moveTo>
                      <a:lnTo>
                        <a:pt x="0"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5089177" y="-84640"/>
                  <a:ext cx="113468" cy="239958"/>
                </a:xfrm>
                <a:custGeom>
                  <a:avLst/>
                  <a:gdLst/>
                  <a:ahLst/>
                  <a:cxnLst/>
                  <a:rect l="l" t="t" r="r" b="b"/>
                  <a:pathLst>
                    <a:path w="4226" h="8937" fill="none" extrusionOk="0">
                      <a:moveTo>
                        <a:pt x="2068" y="8936"/>
                      </a:moveTo>
                      <a:lnTo>
                        <a:pt x="3587" y="7417"/>
                      </a:lnTo>
                      <a:cubicBezTo>
                        <a:pt x="3983" y="7022"/>
                        <a:pt x="4226" y="6474"/>
                        <a:pt x="4226" y="5927"/>
                      </a:cubicBezTo>
                      <a:lnTo>
                        <a:pt x="4226" y="3192"/>
                      </a:lnTo>
                      <a:cubicBezTo>
                        <a:pt x="4226" y="2675"/>
                        <a:pt x="4043" y="2189"/>
                        <a:pt x="3709" y="1793"/>
                      </a:cubicBezTo>
                      <a:lnTo>
                        <a:pt x="2098" y="0"/>
                      </a:lnTo>
                      <a:lnTo>
                        <a:pt x="517" y="1793"/>
                      </a:lnTo>
                      <a:cubicBezTo>
                        <a:pt x="183" y="2189"/>
                        <a:pt x="1" y="2675"/>
                        <a:pt x="1" y="3192"/>
                      </a:cubicBezTo>
                      <a:lnTo>
                        <a:pt x="1" y="5927"/>
                      </a:lnTo>
                      <a:cubicBezTo>
                        <a:pt x="1" y="6474"/>
                        <a:pt x="213" y="7022"/>
                        <a:pt x="609" y="7417"/>
                      </a:cubicBezTo>
                      <a:lnTo>
                        <a:pt x="2128" y="8936"/>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5146316" y="66343"/>
                  <a:ext cx="43282" cy="43282"/>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5102254" y="23086"/>
                  <a:ext cx="43282" cy="43282"/>
                </a:xfrm>
                <a:custGeom>
                  <a:avLst/>
                  <a:gdLst/>
                  <a:ahLst/>
                  <a:cxnLst/>
                  <a:rect l="l" t="t" r="r" b="b"/>
                  <a:pathLst>
                    <a:path w="1612" h="1612" fill="none" extrusionOk="0">
                      <a:moveTo>
                        <a:pt x="1611" y="1611"/>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5146316" y="-18533"/>
                  <a:ext cx="43282" cy="43282"/>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5145511" y="-319692"/>
                  <a:ext cx="27" cy="235072"/>
                </a:xfrm>
                <a:custGeom>
                  <a:avLst/>
                  <a:gdLst/>
                  <a:ahLst/>
                  <a:cxnLst/>
                  <a:rect l="l" t="t" r="r" b="b"/>
                  <a:pathLst>
                    <a:path w="1" h="8755" fill="none" extrusionOk="0">
                      <a:moveTo>
                        <a:pt x="0" y="8754"/>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8"/>
              <p:cNvSpPr/>
              <p:nvPr/>
            </p:nvSpPr>
            <p:spPr>
              <a:xfrm>
                <a:off x="6570250" y="-21250"/>
                <a:ext cx="2600347" cy="2600329"/>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7866551" y="631002"/>
                <a:ext cx="1288091" cy="1287456"/>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1" name="Google Shape;741;p28"/>
              <p:cNvGrpSpPr/>
              <p:nvPr/>
            </p:nvGrpSpPr>
            <p:grpSpPr>
              <a:xfrm>
                <a:off x="5555201" y="-426613"/>
                <a:ext cx="113472" cy="1063456"/>
                <a:chOff x="5555201" y="-426613"/>
                <a:chExt cx="113472" cy="1063456"/>
              </a:xfrm>
            </p:grpSpPr>
            <p:sp>
              <p:nvSpPr>
                <p:cNvPr id="742" name="Google Shape;742;p28"/>
                <p:cNvSpPr/>
                <p:nvPr/>
              </p:nvSpPr>
              <p:spPr>
                <a:xfrm>
                  <a:off x="5612340" y="351983"/>
                  <a:ext cx="27" cy="284861"/>
                </a:xfrm>
                <a:custGeom>
                  <a:avLst/>
                  <a:gdLst/>
                  <a:ahLst/>
                  <a:cxnLst/>
                  <a:rect l="l" t="t" r="r" b="b"/>
                  <a:pathLst>
                    <a:path w="1" h="10609" fill="none" extrusionOk="0">
                      <a:moveTo>
                        <a:pt x="0" y="1"/>
                      </a:moveTo>
                      <a:lnTo>
                        <a:pt x="0" y="10609"/>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5555201" y="351983"/>
                  <a:ext cx="113472" cy="239993"/>
                </a:xfrm>
                <a:custGeom>
                  <a:avLst/>
                  <a:gdLst/>
                  <a:ahLst/>
                  <a:cxnLst/>
                  <a:rect l="l" t="t" r="r" b="b"/>
                  <a:pathLst>
                    <a:path w="4226" h="8938" fill="none" extrusionOk="0">
                      <a:moveTo>
                        <a:pt x="2098" y="8937"/>
                      </a:moveTo>
                      <a:lnTo>
                        <a:pt x="3618" y="7417"/>
                      </a:lnTo>
                      <a:cubicBezTo>
                        <a:pt x="4013" y="7022"/>
                        <a:pt x="4226" y="6475"/>
                        <a:pt x="4226" y="5928"/>
                      </a:cubicBezTo>
                      <a:lnTo>
                        <a:pt x="4226" y="3192"/>
                      </a:lnTo>
                      <a:cubicBezTo>
                        <a:pt x="4226" y="2706"/>
                        <a:pt x="4043" y="2189"/>
                        <a:pt x="3709" y="1825"/>
                      </a:cubicBezTo>
                      <a:lnTo>
                        <a:pt x="2128" y="1"/>
                      </a:lnTo>
                      <a:lnTo>
                        <a:pt x="548" y="1825"/>
                      </a:lnTo>
                      <a:cubicBezTo>
                        <a:pt x="183" y="2189"/>
                        <a:pt x="1" y="2706"/>
                        <a:pt x="1" y="3192"/>
                      </a:cubicBezTo>
                      <a:lnTo>
                        <a:pt x="1" y="5928"/>
                      </a:lnTo>
                      <a:cubicBezTo>
                        <a:pt x="1" y="6475"/>
                        <a:pt x="244" y="7022"/>
                        <a:pt x="639" y="7417"/>
                      </a:cubicBezTo>
                      <a:lnTo>
                        <a:pt x="2159"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5612340" y="502965"/>
                  <a:ext cx="43284" cy="43284"/>
                </a:xfrm>
                <a:custGeom>
                  <a:avLst/>
                  <a:gdLst/>
                  <a:ahLst/>
                  <a:cxnLst/>
                  <a:rect l="l" t="t" r="r" b="b"/>
                  <a:pathLst>
                    <a:path w="1612" h="1612" fill="none" extrusionOk="0">
                      <a:moveTo>
                        <a:pt x="0" y="1612"/>
                      </a:moveTo>
                      <a:lnTo>
                        <a:pt x="1611"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5568278" y="459708"/>
                  <a:ext cx="43257" cy="43284"/>
                </a:xfrm>
                <a:custGeom>
                  <a:avLst/>
                  <a:gdLst/>
                  <a:ahLst/>
                  <a:cxnLst/>
                  <a:rect l="l" t="t" r="r" b="b"/>
                  <a:pathLst>
                    <a:path w="1611" h="1612" fill="none" extrusionOk="0">
                      <a:moveTo>
                        <a:pt x="1611" y="1612"/>
                      </a:moveTo>
                      <a:lnTo>
                        <a:pt x="0"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5612340" y="418090"/>
                  <a:ext cx="43284" cy="44116"/>
                </a:xfrm>
                <a:custGeom>
                  <a:avLst/>
                  <a:gdLst/>
                  <a:ahLst/>
                  <a:cxnLst/>
                  <a:rect l="l" t="t" r="r" b="b"/>
                  <a:pathLst>
                    <a:path w="1612" h="1643" fill="none" extrusionOk="0">
                      <a:moveTo>
                        <a:pt x="0" y="1642"/>
                      </a:moveTo>
                      <a:lnTo>
                        <a:pt x="1611"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5612340" y="-426613"/>
                  <a:ext cx="27" cy="778622"/>
                </a:xfrm>
                <a:custGeom>
                  <a:avLst/>
                  <a:gdLst/>
                  <a:ahLst/>
                  <a:cxnLst/>
                  <a:rect l="l" t="t" r="r" b="b"/>
                  <a:pathLst>
                    <a:path w="1" h="28998" fill="none" extrusionOk="0">
                      <a:moveTo>
                        <a:pt x="0" y="28998"/>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8"/>
              <p:cNvSpPr/>
              <p:nvPr/>
            </p:nvSpPr>
            <p:spPr>
              <a:xfrm>
                <a:off x="4641800" y="-12850"/>
                <a:ext cx="4528909" cy="4527233"/>
              </a:xfrm>
              <a:custGeom>
                <a:avLst/>
                <a:gdLst/>
                <a:ahLst/>
                <a:cxnLst/>
                <a:rect l="l" t="t" r="r" b="b"/>
                <a:pathLst>
                  <a:path w="163013" h="162982" fill="none" extrusionOk="0">
                    <a:moveTo>
                      <a:pt x="163013" y="162982"/>
                    </a:moveTo>
                    <a:lnTo>
                      <a:pt x="0"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7222625" y="-17726"/>
                <a:ext cx="1935960" cy="1936321"/>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6578649" y="-17481"/>
                <a:ext cx="1935871" cy="193623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5934701" y="-12352"/>
                <a:ext cx="3222447" cy="3222423"/>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7">
            <a:extLst>
              <a:ext uri="{FF2B5EF4-FFF2-40B4-BE49-F238E27FC236}">
                <a16:creationId xmlns:a16="http://schemas.microsoft.com/office/drawing/2014/main" id="{861EBB40-BA91-4C8B-86DB-517B14F77100}"/>
              </a:ext>
            </a:extLst>
          </p:cNvPr>
          <p:cNvSpPr>
            <a:spLocks/>
          </p:cNvSpPr>
          <p:nvPr/>
        </p:nvSpPr>
        <p:spPr bwMode="auto">
          <a:xfrm>
            <a:off x="2132086" y="1000909"/>
            <a:ext cx="2234900" cy="1099975"/>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 name="connsiteX0" fmla="*/ 508 w 10000"/>
              <a:gd name="connsiteY0" fmla="*/ 0 h 10001"/>
              <a:gd name="connsiteX1" fmla="*/ 9494 w 10000"/>
              <a:gd name="connsiteY1" fmla="*/ 0 h 10001"/>
              <a:gd name="connsiteX2" fmla="*/ 10000 w 10000"/>
              <a:gd name="connsiteY2" fmla="*/ 369 h 10001"/>
              <a:gd name="connsiteX3" fmla="*/ 10000 w 10000"/>
              <a:gd name="connsiteY3" fmla="*/ 9631 h 10001"/>
              <a:gd name="connsiteX4" fmla="*/ 9494 w 10000"/>
              <a:gd name="connsiteY4" fmla="*/ 10000 h 10001"/>
              <a:gd name="connsiteX5" fmla="*/ 8541 w 10000"/>
              <a:gd name="connsiteY5" fmla="*/ 10000 h 10001"/>
              <a:gd name="connsiteX6" fmla="*/ 8090 w 10000"/>
              <a:gd name="connsiteY6" fmla="*/ 10001 h 10001"/>
              <a:gd name="connsiteX7" fmla="*/ 7641 w 10000"/>
              <a:gd name="connsiteY7" fmla="*/ 10000 h 10001"/>
              <a:gd name="connsiteX8" fmla="*/ 508 w 10000"/>
              <a:gd name="connsiteY8" fmla="*/ 10000 h 10001"/>
              <a:gd name="connsiteX9" fmla="*/ 0 w 10000"/>
              <a:gd name="connsiteY9" fmla="*/ 9631 h 10001"/>
              <a:gd name="connsiteX10" fmla="*/ 0 w 10000"/>
              <a:gd name="connsiteY10" fmla="*/ 369 h 10001"/>
              <a:gd name="connsiteX11" fmla="*/ 508 w 10000"/>
              <a:gd name="connsiteY11"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1">
                <a:moveTo>
                  <a:pt x="508" y="0"/>
                </a:moveTo>
                <a:lnTo>
                  <a:pt x="9494" y="0"/>
                </a:lnTo>
                <a:cubicBezTo>
                  <a:pt x="9771" y="0"/>
                  <a:pt x="10000" y="166"/>
                  <a:pt x="10000" y="369"/>
                </a:cubicBezTo>
                <a:lnTo>
                  <a:pt x="10000" y="9631"/>
                </a:lnTo>
                <a:cubicBezTo>
                  <a:pt x="10000" y="9834"/>
                  <a:pt x="9771" y="10000"/>
                  <a:pt x="9494" y="10000"/>
                </a:cubicBezTo>
                <a:lnTo>
                  <a:pt x="8541" y="10000"/>
                </a:lnTo>
                <a:lnTo>
                  <a:pt x="8090" y="10001"/>
                </a:lnTo>
                <a:lnTo>
                  <a:pt x="7641" y="10000"/>
                </a:lnTo>
                <a:lnTo>
                  <a:pt x="508" y="10000"/>
                </a:lnTo>
                <a:cubicBezTo>
                  <a:pt x="229" y="10000"/>
                  <a:pt x="0" y="9834"/>
                  <a:pt x="0" y="9631"/>
                </a:cubicBezTo>
                <a:lnTo>
                  <a:pt x="0" y="369"/>
                </a:lnTo>
                <a:cubicBezTo>
                  <a:pt x="0" y="166"/>
                  <a:pt x="229" y="0"/>
                  <a:pt x="508" y="0"/>
                </a:cubicBezTo>
                <a:close/>
              </a:path>
            </a:pathLst>
          </a:custGeom>
          <a:blipFill dpi="0" rotWithShape="1">
            <a:blip r:embed="rId3"/>
            <a:srcRect/>
            <a:stretch>
              <a:fillRect/>
            </a:stretch>
          </a:blip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08" name="Google Shape;1008;p37"/>
          <p:cNvGrpSpPr/>
          <p:nvPr/>
        </p:nvGrpSpPr>
        <p:grpSpPr>
          <a:xfrm>
            <a:off x="5934701" y="1590728"/>
            <a:ext cx="3223844" cy="3552767"/>
            <a:chOff x="5934701" y="1590728"/>
            <a:chExt cx="3223844" cy="3552767"/>
          </a:xfrm>
        </p:grpSpPr>
        <p:sp>
          <p:nvSpPr>
            <p:cNvPr id="1009" name="Google Shape;1009;p37"/>
            <p:cNvSpPr/>
            <p:nvPr/>
          </p:nvSpPr>
          <p:spPr>
            <a:xfrm rot="10800000" flipH="1">
              <a:off x="8514602" y="1590728"/>
              <a:ext cx="643944" cy="321556"/>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rot="10800000" flipH="1">
              <a:off x="8514602" y="1912267"/>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rot="10800000" flipH="1">
              <a:off x="8195791" y="2230597"/>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rot="10800000" flipH="1">
              <a:off x="8195791" y="2230587"/>
              <a:ext cx="643944" cy="322415"/>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rot="10800000" flipH="1">
              <a:off x="8184175" y="1909020"/>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rot="10800000" flipH="1">
              <a:off x="7551826" y="2230587"/>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rot="10800000" flipH="1">
              <a:off x="7549628" y="2558793"/>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rot="10800000" flipH="1">
              <a:off x="7549628" y="2880333"/>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rot="10800000" flipH="1">
              <a:off x="8513387" y="2236569"/>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rot="10800000" flipH="1">
              <a:off x="8513387" y="2558109"/>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rot="10800000" flipH="1">
              <a:off x="8191015" y="2558120"/>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rot="10800000" flipH="1">
              <a:off x="7869449" y="2880507"/>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rot="10800000" flipH="1">
              <a:off x="8510491" y="3204283"/>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rot="10800000" flipH="1">
              <a:off x="8510491" y="3204272"/>
              <a:ext cx="643944" cy="322388"/>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rot="10800000" flipH="1">
              <a:off x="8510491" y="3526644"/>
              <a:ext cx="643944" cy="321582"/>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rot="10800000" flipH="1">
              <a:off x="8832863" y="3204283"/>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rot="10800000" flipH="1">
              <a:off x="7866553" y="3204272"/>
              <a:ext cx="643944" cy="322388"/>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rot="10800000" flipH="1">
              <a:off x="8188119" y="3204283"/>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rot="10800000" flipH="1">
              <a:off x="7866553" y="3204283"/>
              <a:ext cx="321582" cy="643944"/>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rot="10800000" flipH="1">
              <a:off x="7866553" y="3526644"/>
              <a:ext cx="643944" cy="321582"/>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rot="10800000" flipH="1">
              <a:off x="7866553" y="4170609"/>
              <a:ext cx="643944" cy="32155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rot="10800000" flipH="1">
              <a:off x="8188119" y="3848221"/>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rot="10800000" flipH="1">
              <a:off x="8510491" y="3848221"/>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rot="10800000" flipH="1">
              <a:off x="8510491" y="3848210"/>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rot="10800000" flipH="1">
              <a:off x="8510491" y="4170609"/>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rot="10800000" flipH="1">
              <a:off x="8832863" y="3848221"/>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rot="10800000" flipH="1">
              <a:off x="8510491" y="4492148"/>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rot="10800000" flipH="1">
              <a:off x="8832863" y="4492159"/>
              <a:ext cx="321582" cy="643970"/>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rot="10800000" flipH="1">
              <a:off x="7866553" y="4492148"/>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rot="10800000" flipH="1">
              <a:off x="7866553" y="4492159"/>
              <a:ext cx="321582" cy="643970"/>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rot="10800000" flipH="1">
              <a:off x="7222615" y="3848221"/>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rot="10800000" flipH="1">
              <a:off x="7222615" y="4814547"/>
              <a:ext cx="643944" cy="321582"/>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rot="10800000" flipH="1">
              <a:off x="7544181" y="4492159"/>
              <a:ext cx="322388" cy="643970"/>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rot="10800000" flipH="1">
              <a:off x="7222615" y="3204283"/>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rot="10800000" flipH="1">
              <a:off x="7222615" y="3204272"/>
              <a:ext cx="643944" cy="322388"/>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rot="10800000" flipH="1">
              <a:off x="7222615" y="3526644"/>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rot="10800000" flipH="1">
              <a:off x="7544181" y="3204283"/>
              <a:ext cx="322388" cy="643944"/>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rot="10800000" flipH="1">
              <a:off x="6578650" y="3526644"/>
              <a:ext cx="643970" cy="321582"/>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rot="10800000" flipH="1">
              <a:off x="6578650" y="3848210"/>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rot="10800000" flipH="1">
              <a:off x="6578650" y="4170609"/>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rot="10800000" flipH="1">
              <a:off x="6900216" y="3848221"/>
              <a:ext cx="322415" cy="643944"/>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rot="10800000" flipH="1">
              <a:off x="6578650" y="4492159"/>
              <a:ext cx="321582" cy="643970"/>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rot="10800000" flipH="1">
              <a:off x="6578650" y="4492148"/>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rot="10800000" flipH="1">
              <a:off x="6256278" y="4492159"/>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rot="10800000" flipH="1">
              <a:off x="5934712" y="4814547"/>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rot="10800000" flipH="1">
              <a:off x="6578650" y="2556482"/>
              <a:ext cx="2579680" cy="257966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rot="10800000" flipH="1">
              <a:off x="7866551" y="3204872"/>
              <a:ext cx="1291927" cy="1291640"/>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rot="10800000" flipH="1">
              <a:off x="7222625" y="3204665"/>
              <a:ext cx="1921488" cy="1921847"/>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rot="10800000" flipH="1">
              <a:off x="6578649" y="3204453"/>
              <a:ext cx="1938680" cy="193904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rot="10800000" flipH="1">
              <a:off x="5934701" y="1911840"/>
              <a:ext cx="3223825" cy="322380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197;p39">
            <a:extLst>
              <a:ext uri="{FF2B5EF4-FFF2-40B4-BE49-F238E27FC236}">
                <a16:creationId xmlns:a16="http://schemas.microsoft.com/office/drawing/2014/main" id="{63B073FD-85EA-F29D-A4BD-86EF83F1ADA8}"/>
              </a:ext>
            </a:extLst>
          </p:cNvPr>
          <p:cNvSpPr txBox="1">
            <a:spLocks/>
          </p:cNvSpPr>
          <p:nvPr/>
        </p:nvSpPr>
        <p:spPr>
          <a:xfrm>
            <a:off x="860229" y="539499"/>
            <a:ext cx="5468638" cy="6584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Albert Sans"/>
              <a:buNone/>
              <a:defRPr sz="4000" b="1" i="0" u="none" strike="noStrike" cap="none">
                <a:solidFill>
                  <a:schemeClr val="dk1"/>
                </a:solidFill>
                <a:latin typeface="Albert Sans"/>
                <a:ea typeface="Albert Sans"/>
                <a:cs typeface="Albert Sans"/>
                <a:sym typeface="Albert Sans"/>
              </a:defRPr>
            </a:lvl1pPr>
            <a:lvl2pPr marR="0" lvl="1"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2pPr>
            <a:lvl3pPr marR="0" lvl="2"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3pPr>
            <a:lvl4pPr marR="0" lvl="3"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4pPr>
            <a:lvl5pPr marR="0" lvl="4"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5pPr>
            <a:lvl6pPr marR="0" lvl="5"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6pPr>
            <a:lvl7pPr marR="0" lvl="6"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7pPr>
            <a:lvl8pPr marR="0" lvl="7"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8pPr>
            <a:lvl9pPr marR="0" lvl="8" algn="ctr" rtl="0">
              <a:lnSpc>
                <a:spcPct val="100000"/>
              </a:lnSpc>
              <a:spcBef>
                <a:spcPts val="0"/>
              </a:spcBef>
              <a:spcAft>
                <a:spcPts val="0"/>
              </a:spcAft>
              <a:buClr>
                <a:schemeClr val="lt1"/>
              </a:buClr>
              <a:buSzPts val="6000"/>
              <a:buFont typeface="Albert Sans"/>
              <a:buNone/>
              <a:defRPr sz="6000" b="1" i="0" u="none" strike="noStrike" cap="none">
                <a:solidFill>
                  <a:schemeClr val="lt1"/>
                </a:solidFill>
                <a:latin typeface="Albert Sans"/>
                <a:ea typeface="Albert Sans"/>
                <a:cs typeface="Albert Sans"/>
                <a:sym typeface="Albert Sans"/>
              </a:defRPr>
            </a:lvl9pPr>
          </a:lstStyle>
          <a:p>
            <a:r>
              <a:rPr lang="en-US" dirty="0"/>
              <a:t>Profits to Sales</a:t>
            </a:r>
          </a:p>
        </p:txBody>
      </p:sp>
      <p:pic>
        <p:nvPicPr>
          <p:cNvPr id="4" name="Picture 3">
            <a:extLst>
              <a:ext uri="{FF2B5EF4-FFF2-40B4-BE49-F238E27FC236}">
                <a16:creationId xmlns:a16="http://schemas.microsoft.com/office/drawing/2014/main" id="{054F8A6A-A1F3-0F18-56A8-8FDE6648822C}"/>
              </a:ext>
            </a:extLst>
          </p:cNvPr>
          <p:cNvPicPr>
            <a:picLocks noChangeAspect="1"/>
          </p:cNvPicPr>
          <p:nvPr/>
        </p:nvPicPr>
        <p:blipFill>
          <a:blip r:embed="rId3"/>
          <a:stretch>
            <a:fillRect/>
          </a:stretch>
        </p:blipFill>
        <p:spPr>
          <a:xfrm>
            <a:off x="860230" y="1440843"/>
            <a:ext cx="5573621" cy="26597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38"/>
          <p:cNvGrpSpPr/>
          <p:nvPr/>
        </p:nvGrpSpPr>
        <p:grpSpPr>
          <a:xfrm>
            <a:off x="5934701" y="-20206"/>
            <a:ext cx="3223866" cy="4043402"/>
            <a:chOff x="5934701" y="-20206"/>
            <a:chExt cx="3223866" cy="4043402"/>
          </a:xfrm>
        </p:grpSpPr>
        <p:sp>
          <p:nvSpPr>
            <p:cNvPr id="1073" name="Google Shape;1073;p38"/>
            <p:cNvSpPr/>
            <p:nvPr/>
          </p:nvSpPr>
          <p:spPr>
            <a:xfrm>
              <a:off x="8514602" y="3211006"/>
              <a:ext cx="643965" cy="321566"/>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8836168" y="3211006"/>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8514602" y="2888607"/>
              <a:ext cx="643965" cy="322426"/>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8195791" y="2248748"/>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8195791" y="2570288"/>
              <a:ext cx="643965" cy="322426"/>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8184175" y="2892686"/>
              <a:ext cx="643965" cy="321593"/>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551826" y="2570288"/>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7549628" y="2242940"/>
              <a:ext cx="643965" cy="32156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7549628" y="1920542"/>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8513387" y="2565164"/>
              <a:ext cx="643992" cy="32156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8513387" y="2242766"/>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8191015" y="1921199"/>
              <a:ext cx="322399" cy="643992"/>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7869449" y="1921199"/>
              <a:ext cx="643965" cy="321593"/>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8510491" y="1275063"/>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8510491" y="1596629"/>
              <a:ext cx="643965" cy="322399"/>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8510491" y="1275063"/>
              <a:ext cx="643965" cy="321593"/>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8832863" y="1275063"/>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7866553" y="1596629"/>
              <a:ext cx="643965" cy="322399"/>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8188119" y="1275063"/>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7866553" y="1275063"/>
              <a:ext cx="321593" cy="643965"/>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7866553" y="1275063"/>
              <a:ext cx="643965" cy="321593"/>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7866553" y="631125"/>
              <a:ext cx="643965" cy="32156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8188119" y="631125"/>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8510491" y="631125"/>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8510491" y="952664"/>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8510491" y="631125"/>
              <a:ext cx="643965" cy="32156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8832863" y="631125"/>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8510491" y="308726"/>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8832863" y="-12840"/>
              <a:ext cx="321593" cy="643992"/>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7866553" y="308726"/>
              <a:ext cx="643965" cy="322426"/>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7866553" y="-12840"/>
              <a:ext cx="321593" cy="643992"/>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7222615" y="631125"/>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7222615" y="-12840"/>
              <a:ext cx="643965" cy="321593"/>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7544181" y="-12840"/>
              <a:ext cx="322399" cy="643992"/>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7222615" y="1275063"/>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7222615" y="1596629"/>
              <a:ext cx="643965" cy="322399"/>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7222615" y="1275063"/>
              <a:ext cx="643965" cy="321593"/>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7544181" y="1275063"/>
              <a:ext cx="322399" cy="643965"/>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6578650" y="1275063"/>
              <a:ext cx="643992" cy="321593"/>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6578650" y="952664"/>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6578650" y="631125"/>
              <a:ext cx="643992" cy="32156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6900216" y="631125"/>
              <a:ext cx="322426" cy="643965"/>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6578650" y="-12840"/>
              <a:ext cx="321593" cy="643992"/>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6578650" y="308726"/>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6256278" y="-12840"/>
              <a:ext cx="322399" cy="643992"/>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5934712" y="-12840"/>
              <a:ext cx="643965" cy="321593"/>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38"/>
            <p:cNvGrpSpPr/>
            <p:nvPr/>
          </p:nvGrpSpPr>
          <p:grpSpPr>
            <a:xfrm>
              <a:off x="8775353" y="3503299"/>
              <a:ext cx="113468" cy="519897"/>
              <a:chOff x="10836200" y="946950"/>
              <a:chExt cx="105650" cy="484075"/>
            </a:xfrm>
          </p:grpSpPr>
          <p:sp>
            <p:nvSpPr>
              <p:cNvPr id="1120" name="Google Shape;1120;p38"/>
              <p:cNvSpPr/>
              <p:nvPr/>
            </p:nvSpPr>
            <p:spPr>
              <a:xfrm>
                <a:off x="10888650" y="1165800"/>
                <a:ext cx="25" cy="265225"/>
              </a:xfrm>
              <a:custGeom>
                <a:avLst/>
                <a:gdLst/>
                <a:ahLst/>
                <a:cxnLst/>
                <a:rect l="l" t="t" r="r" b="b"/>
                <a:pathLst>
                  <a:path w="1" h="10609" fill="none" extrusionOk="0">
                    <a:moveTo>
                      <a:pt x="0" y="0"/>
                    </a:moveTo>
                    <a:lnTo>
                      <a:pt x="0"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0836200" y="1165800"/>
                <a:ext cx="105650" cy="223425"/>
              </a:xfrm>
              <a:custGeom>
                <a:avLst/>
                <a:gdLst/>
                <a:ahLst/>
                <a:cxnLst/>
                <a:rect l="l" t="t" r="r" b="b"/>
                <a:pathLst>
                  <a:path w="4226" h="8937" fill="none" extrusionOk="0">
                    <a:moveTo>
                      <a:pt x="2068" y="8936"/>
                    </a:moveTo>
                    <a:lnTo>
                      <a:pt x="3587" y="7417"/>
                    </a:lnTo>
                    <a:cubicBezTo>
                      <a:pt x="3983" y="7022"/>
                      <a:pt x="4226" y="6474"/>
                      <a:pt x="4226" y="5927"/>
                    </a:cubicBezTo>
                    <a:lnTo>
                      <a:pt x="4226" y="3192"/>
                    </a:lnTo>
                    <a:cubicBezTo>
                      <a:pt x="4226" y="2675"/>
                      <a:pt x="4043" y="2189"/>
                      <a:pt x="3709" y="1793"/>
                    </a:cubicBezTo>
                    <a:lnTo>
                      <a:pt x="2098" y="0"/>
                    </a:lnTo>
                    <a:lnTo>
                      <a:pt x="517" y="1793"/>
                    </a:lnTo>
                    <a:cubicBezTo>
                      <a:pt x="183" y="2189"/>
                      <a:pt x="1" y="2675"/>
                      <a:pt x="1" y="3192"/>
                    </a:cubicBezTo>
                    <a:lnTo>
                      <a:pt x="1" y="5927"/>
                    </a:lnTo>
                    <a:cubicBezTo>
                      <a:pt x="1" y="6474"/>
                      <a:pt x="213" y="7022"/>
                      <a:pt x="609" y="7417"/>
                    </a:cubicBezTo>
                    <a:lnTo>
                      <a:pt x="2128" y="8936"/>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0889400" y="1306375"/>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0848375" y="1266100"/>
                <a:ext cx="40300" cy="40300"/>
              </a:xfrm>
              <a:custGeom>
                <a:avLst/>
                <a:gdLst/>
                <a:ahLst/>
                <a:cxnLst/>
                <a:rect l="l" t="t" r="r" b="b"/>
                <a:pathLst>
                  <a:path w="1612" h="1612" fill="none" extrusionOk="0">
                    <a:moveTo>
                      <a:pt x="1611" y="1611"/>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0889400" y="1227350"/>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0888650" y="946950"/>
                <a:ext cx="25" cy="218875"/>
              </a:xfrm>
              <a:custGeom>
                <a:avLst/>
                <a:gdLst/>
                <a:ahLst/>
                <a:cxnLst/>
                <a:rect l="l" t="t" r="r" b="b"/>
                <a:pathLst>
                  <a:path w="1" h="8755" fill="none" extrusionOk="0">
                    <a:moveTo>
                      <a:pt x="0" y="8754"/>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a:off x="6578650" y="-12854"/>
              <a:ext cx="2579680" cy="257966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7866551" y="626777"/>
              <a:ext cx="1291927" cy="1291640"/>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7222625" y="-3222"/>
              <a:ext cx="1921488" cy="1921847"/>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6578649" y="-20206"/>
              <a:ext cx="1938680" cy="193904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5934701" y="-12352"/>
              <a:ext cx="3223825" cy="322380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38"/>
          <p:cNvGrpSpPr/>
          <p:nvPr/>
        </p:nvGrpSpPr>
        <p:grpSpPr>
          <a:xfrm rot="10800000">
            <a:off x="1" y="1100094"/>
            <a:ext cx="3223855" cy="4043402"/>
            <a:chOff x="5934701" y="-20206"/>
            <a:chExt cx="3223855" cy="4043402"/>
          </a:xfrm>
        </p:grpSpPr>
        <p:sp>
          <p:nvSpPr>
            <p:cNvPr id="1132" name="Google Shape;1132;p38"/>
            <p:cNvSpPr/>
            <p:nvPr/>
          </p:nvSpPr>
          <p:spPr>
            <a:xfrm>
              <a:off x="8514602" y="3211006"/>
              <a:ext cx="643944" cy="321556"/>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8836168" y="3211006"/>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8514602" y="2888607"/>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195791" y="2248748"/>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195791" y="2570288"/>
              <a:ext cx="643944" cy="322415"/>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8184175" y="2892686"/>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7551826" y="2570288"/>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7549628" y="2242940"/>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7549628" y="1920542"/>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8513387" y="2565164"/>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8513387" y="2242766"/>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8191015" y="1921199"/>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7869449" y="1921199"/>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8510491" y="1275063"/>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8510491" y="1596629"/>
              <a:ext cx="643944" cy="322388"/>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8510491" y="1275063"/>
              <a:ext cx="643944" cy="321582"/>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8832863" y="1275063"/>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7866553" y="1596629"/>
              <a:ext cx="643944" cy="322388"/>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8188119" y="1275063"/>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7866553" y="1275063"/>
              <a:ext cx="321582" cy="643944"/>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7866553" y="1275063"/>
              <a:ext cx="643944" cy="321582"/>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7866553" y="631125"/>
              <a:ext cx="643944" cy="32155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8188119" y="631125"/>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8510491" y="631125"/>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8510491" y="952664"/>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510491" y="631125"/>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8832863" y="631125"/>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8510491" y="308726"/>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8832863" y="-12840"/>
              <a:ext cx="321582" cy="643970"/>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7866553" y="308726"/>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7866553" y="-12840"/>
              <a:ext cx="321582" cy="643970"/>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7222615" y="631125"/>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7222615" y="-12840"/>
              <a:ext cx="643944" cy="321582"/>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7544181" y="-12840"/>
              <a:ext cx="322388" cy="643970"/>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7222615" y="1275063"/>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7222615" y="1596629"/>
              <a:ext cx="643944" cy="322388"/>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7222615" y="1275063"/>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7544181" y="1275063"/>
              <a:ext cx="322388" cy="643944"/>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6578650" y="1275063"/>
              <a:ext cx="643970" cy="321582"/>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6578650" y="952664"/>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6578650" y="631125"/>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6900216" y="631125"/>
              <a:ext cx="322415" cy="643944"/>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6578650" y="-12840"/>
              <a:ext cx="321582" cy="643970"/>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6578650" y="308726"/>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6256278" y="-12840"/>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5934712" y="-12840"/>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8" name="Google Shape;1178;p38"/>
            <p:cNvGrpSpPr/>
            <p:nvPr/>
          </p:nvGrpSpPr>
          <p:grpSpPr>
            <a:xfrm>
              <a:off x="8775353" y="3503299"/>
              <a:ext cx="113468" cy="519897"/>
              <a:chOff x="10836200" y="946950"/>
              <a:chExt cx="105650" cy="484075"/>
            </a:xfrm>
          </p:grpSpPr>
          <p:sp>
            <p:nvSpPr>
              <p:cNvPr id="1179" name="Google Shape;1179;p38"/>
              <p:cNvSpPr/>
              <p:nvPr/>
            </p:nvSpPr>
            <p:spPr>
              <a:xfrm>
                <a:off x="10888650" y="1165800"/>
                <a:ext cx="25" cy="265225"/>
              </a:xfrm>
              <a:custGeom>
                <a:avLst/>
                <a:gdLst/>
                <a:ahLst/>
                <a:cxnLst/>
                <a:rect l="l" t="t" r="r" b="b"/>
                <a:pathLst>
                  <a:path w="1" h="10609" fill="none" extrusionOk="0">
                    <a:moveTo>
                      <a:pt x="0" y="0"/>
                    </a:moveTo>
                    <a:lnTo>
                      <a:pt x="0"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0836200" y="1165800"/>
                <a:ext cx="105650" cy="223425"/>
              </a:xfrm>
              <a:custGeom>
                <a:avLst/>
                <a:gdLst/>
                <a:ahLst/>
                <a:cxnLst/>
                <a:rect l="l" t="t" r="r" b="b"/>
                <a:pathLst>
                  <a:path w="4226" h="8937" fill="none" extrusionOk="0">
                    <a:moveTo>
                      <a:pt x="2068" y="8936"/>
                    </a:moveTo>
                    <a:lnTo>
                      <a:pt x="3587" y="7417"/>
                    </a:lnTo>
                    <a:cubicBezTo>
                      <a:pt x="3983" y="7022"/>
                      <a:pt x="4226" y="6474"/>
                      <a:pt x="4226" y="5927"/>
                    </a:cubicBezTo>
                    <a:lnTo>
                      <a:pt x="4226" y="3192"/>
                    </a:lnTo>
                    <a:cubicBezTo>
                      <a:pt x="4226" y="2675"/>
                      <a:pt x="4043" y="2189"/>
                      <a:pt x="3709" y="1793"/>
                    </a:cubicBezTo>
                    <a:lnTo>
                      <a:pt x="2098" y="0"/>
                    </a:lnTo>
                    <a:lnTo>
                      <a:pt x="517" y="1793"/>
                    </a:lnTo>
                    <a:cubicBezTo>
                      <a:pt x="183" y="2189"/>
                      <a:pt x="1" y="2675"/>
                      <a:pt x="1" y="3192"/>
                    </a:cubicBezTo>
                    <a:lnTo>
                      <a:pt x="1" y="5927"/>
                    </a:lnTo>
                    <a:cubicBezTo>
                      <a:pt x="1" y="6474"/>
                      <a:pt x="213" y="7022"/>
                      <a:pt x="609" y="7417"/>
                    </a:cubicBezTo>
                    <a:lnTo>
                      <a:pt x="2128" y="8936"/>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0889400" y="1306375"/>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0848375" y="1266100"/>
                <a:ext cx="40300" cy="40300"/>
              </a:xfrm>
              <a:custGeom>
                <a:avLst/>
                <a:gdLst/>
                <a:ahLst/>
                <a:cxnLst/>
                <a:rect l="l" t="t" r="r" b="b"/>
                <a:pathLst>
                  <a:path w="1612" h="1612" fill="none" extrusionOk="0">
                    <a:moveTo>
                      <a:pt x="1611" y="1611"/>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0889400" y="1227350"/>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0888650" y="946950"/>
                <a:ext cx="25" cy="218875"/>
              </a:xfrm>
              <a:custGeom>
                <a:avLst/>
                <a:gdLst/>
                <a:ahLst/>
                <a:cxnLst/>
                <a:rect l="l" t="t" r="r" b="b"/>
                <a:pathLst>
                  <a:path w="1" h="8755" fill="none" extrusionOk="0">
                    <a:moveTo>
                      <a:pt x="0" y="8754"/>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38"/>
            <p:cNvSpPr/>
            <p:nvPr/>
          </p:nvSpPr>
          <p:spPr>
            <a:xfrm>
              <a:off x="6578650" y="-12854"/>
              <a:ext cx="2579680" cy="257966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7866551" y="626777"/>
              <a:ext cx="1291927" cy="1291640"/>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7222625" y="-3222"/>
              <a:ext cx="1921488" cy="1921847"/>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6578649" y="-20206"/>
              <a:ext cx="1938680" cy="193904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934701" y="-12352"/>
              <a:ext cx="3223825" cy="322380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4ED81BEF-37D3-18F5-0263-399CBAA06926}"/>
              </a:ext>
            </a:extLst>
          </p:cNvPr>
          <p:cNvPicPr>
            <a:picLocks noChangeAspect="1"/>
          </p:cNvPicPr>
          <p:nvPr/>
        </p:nvPicPr>
        <p:blipFill>
          <a:blip r:embed="rId3"/>
          <a:stretch>
            <a:fillRect/>
          </a:stretch>
        </p:blipFill>
        <p:spPr>
          <a:xfrm>
            <a:off x="1645920" y="157525"/>
            <a:ext cx="4366259" cy="2414225"/>
          </a:xfrm>
          <a:prstGeom prst="rect">
            <a:avLst/>
          </a:prstGeom>
        </p:spPr>
      </p:pic>
      <p:pic>
        <p:nvPicPr>
          <p:cNvPr id="4" name="Picture 3">
            <a:extLst>
              <a:ext uri="{FF2B5EF4-FFF2-40B4-BE49-F238E27FC236}">
                <a16:creationId xmlns:a16="http://schemas.microsoft.com/office/drawing/2014/main" id="{C3EEEB3F-45EB-7502-9C2B-E2BFEF3C3CFE}"/>
              </a:ext>
            </a:extLst>
          </p:cNvPr>
          <p:cNvPicPr>
            <a:picLocks noChangeAspect="1"/>
          </p:cNvPicPr>
          <p:nvPr/>
        </p:nvPicPr>
        <p:blipFill>
          <a:blip r:embed="rId4"/>
          <a:stretch>
            <a:fillRect/>
          </a:stretch>
        </p:blipFill>
        <p:spPr>
          <a:xfrm>
            <a:off x="3326130" y="2729275"/>
            <a:ext cx="4137660" cy="24142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6" y="2274675"/>
            <a:ext cx="4649861" cy="1843310"/>
          </a:xfrm>
          <a:prstGeom prst="rect">
            <a:avLst/>
          </a:prstGeom>
        </p:spPr>
        <p:txBody>
          <a:bodyPr spcFirstLastPara="1" wrap="square" lIns="91425" tIns="91425" rIns="91425" bIns="91425" anchor="t" anchorCtr="0">
            <a:noAutofit/>
          </a:bodyPr>
          <a:lstStyle/>
          <a:p>
            <a:pPr algn="ctr" eaLnBrk="1" hangingPunct="1"/>
            <a:r>
              <a:rPr lang="en-US" altLang="zh-CN" sz="3600" b="1" dirty="0">
                <a:solidFill>
                  <a:schemeClr val="tx1"/>
                </a:solidFill>
                <a:latin typeface="微软雅黑" panose="020B0503020204020204" pitchFamily="34" charset="-122"/>
                <a:ea typeface="微软雅黑" panose="020B0503020204020204" pitchFamily="34" charset="-122"/>
              </a:rPr>
              <a:t>Financial Results 2025 vs 2024</a:t>
            </a: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 name="Picture Placeholder 13">
            <a:extLst>
              <a:ext uri="{FF2B5EF4-FFF2-40B4-BE49-F238E27FC236}">
                <a16:creationId xmlns:a16="http://schemas.microsoft.com/office/drawing/2014/main" id="{8EAD50C7-E236-76B7-19C4-76B77BE088B5}"/>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3266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4FEC-EA2B-09CD-A759-B21C66935E1D}"/>
              </a:ext>
            </a:extLst>
          </p:cNvPr>
          <p:cNvSpPr>
            <a:spLocks noGrp="1"/>
          </p:cNvSpPr>
          <p:nvPr>
            <p:ph type="title"/>
          </p:nvPr>
        </p:nvSpPr>
        <p:spPr>
          <a:xfrm>
            <a:off x="720000" y="333937"/>
            <a:ext cx="7704000" cy="572700"/>
          </a:xfrm>
        </p:spPr>
        <p:txBody>
          <a:bodyPr/>
          <a:lstStyle/>
          <a:p>
            <a:r>
              <a:rPr lang="en-US" dirty="0"/>
              <a:t>Key Highlights</a:t>
            </a:r>
          </a:p>
        </p:txBody>
      </p:sp>
      <p:graphicFrame>
        <p:nvGraphicFramePr>
          <p:cNvPr id="3" name="Diagram 2">
            <a:extLst>
              <a:ext uri="{FF2B5EF4-FFF2-40B4-BE49-F238E27FC236}">
                <a16:creationId xmlns:a16="http://schemas.microsoft.com/office/drawing/2014/main" id="{8338381D-30B7-0A48-BF8F-D67AA7C12797}"/>
              </a:ext>
            </a:extLst>
          </p:cNvPr>
          <p:cNvGraphicFramePr/>
          <p:nvPr>
            <p:extLst>
              <p:ext uri="{D42A27DB-BD31-4B8C-83A1-F6EECF244321}">
                <p14:modId xmlns:p14="http://schemas.microsoft.com/office/powerpoint/2010/main" val="3532202024"/>
              </p:ext>
            </p:extLst>
          </p:nvPr>
        </p:nvGraphicFramePr>
        <p:xfrm>
          <a:off x="1232611" y="102884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B03AE7DE-8051-AD40-899B-9424B0B8B0DC}"/>
              </a:ext>
            </a:extLst>
          </p:cNvPr>
          <p:cNvCxnSpPr>
            <a:cxnSpLocks/>
          </p:cNvCxnSpPr>
          <p:nvPr/>
        </p:nvCxnSpPr>
        <p:spPr>
          <a:xfrm flipV="1">
            <a:off x="3729253" y="1464687"/>
            <a:ext cx="0" cy="588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FCD9A9B2-BF29-A95D-3496-BC9F07153522}"/>
              </a:ext>
            </a:extLst>
          </p:cNvPr>
          <p:cNvCxnSpPr>
            <a:cxnSpLocks/>
          </p:cNvCxnSpPr>
          <p:nvPr/>
        </p:nvCxnSpPr>
        <p:spPr>
          <a:xfrm flipV="1">
            <a:off x="5100085" y="4039042"/>
            <a:ext cx="0" cy="588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97B48C9C-54FC-F8C9-6DB9-13B052DCBDA6}"/>
              </a:ext>
            </a:extLst>
          </p:cNvPr>
          <p:cNvCxnSpPr>
            <a:cxnSpLocks/>
          </p:cNvCxnSpPr>
          <p:nvPr/>
        </p:nvCxnSpPr>
        <p:spPr>
          <a:xfrm>
            <a:off x="4382154" y="2780143"/>
            <a:ext cx="0" cy="63897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6EA6F0EA-1DFF-7F0D-1C2E-DE4B83BFE4EA}"/>
              </a:ext>
            </a:extLst>
          </p:cNvPr>
          <p:cNvCxnSpPr>
            <a:cxnSpLocks/>
          </p:cNvCxnSpPr>
          <p:nvPr/>
        </p:nvCxnSpPr>
        <p:spPr>
          <a:xfrm flipV="1">
            <a:off x="5093508" y="1464687"/>
            <a:ext cx="0" cy="588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a:extLst>
              <a:ext uri="{FF2B5EF4-FFF2-40B4-BE49-F238E27FC236}">
                <a16:creationId xmlns:a16="http://schemas.microsoft.com/office/drawing/2014/main" id="{6C894243-F8CF-319D-642E-D956F2071002}"/>
              </a:ext>
            </a:extLst>
          </p:cNvPr>
          <p:cNvCxnSpPr/>
          <p:nvPr/>
        </p:nvCxnSpPr>
        <p:spPr>
          <a:xfrm>
            <a:off x="4902506" y="102884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7421E30-24A4-8441-F5F7-A325E685294A}"/>
              </a:ext>
            </a:extLst>
          </p:cNvPr>
          <p:cNvCxnSpPr>
            <a:cxnSpLocks/>
          </p:cNvCxnSpPr>
          <p:nvPr/>
        </p:nvCxnSpPr>
        <p:spPr>
          <a:xfrm flipV="1">
            <a:off x="3677074" y="4070256"/>
            <a:ext cx="0" cy="5883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2440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grpSp>
        <p:nvGrpSpPr>
          <p:cNvPr id="1212" name="Google Shape;1212;p41"/>
          <p:cNvGrpSpPr/>
          <p:nvPr/>
        </p:nvGrpSpPr>
        <p:grpSpPr>
          <a:xfrm>
            <a:off x="66" y="3"/>
            <a:ext cx="9143932" cy="5143508"/>
            <a:chOff x="66" y="3"/>
            <a:chExt cx="9143932" cy="5143508"/>
          </a:xfrm>
        </p:grpSpPr>
        <p:sp>
          <p:nvSpPr>
            <p:cNvPr id="1213" name="Google Shape;1213;p41"/>
            <p:cNvSpPr/>
            <p:nvPr/>
          </p:nvSpPr>
          <p:spPr>
            <a:xfrm rot="5400000">
              <a:off x="178" y="-109"/>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rot="5400000">
              <a:off x="7945203" y="3944716"/>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E95C1494-5EF6-E83B-8AAA-8519660F9E18}"/>
              </a:ext>
            </a:extLst>
          </p:cNvPr>
          <p:cNvSpPr txBox="1"/>
          <p:nvPr/>
        </p:nvSpPr>
        <p:spPr>
          <a:xfrm>
            <a:off x="1307476" y="483901"/>
            <a:ext cx="5977919" cy="615553"/>
          </a:xfrm>
          <a:prstGeom prst="rect">
            <a:avLst/>
          </a:prstGeom>
          <a:noFill/>
        </p:spPr>
        <p:txBody>
          <a:bodyPr wrap="none" rtlCol="0">
            <a:spAutoFit/>
          </a:bodyPr>
          <a:lstStyle/>
          <a:p>
            <a:r>
              <a:rPr lang="en-US" sz="2000" b="1" dirty="0">
                <a:solidFill>
                  <a:schemeClr val="tx1"/>
                </a:solidFill>
              </a:rPr>
              <a:t>Statement of Value Addition and its Distribution</a:t>
            </a:r>
          </a:p>
          <a:p>
            <a:endParaRPr lang="en-US" dirty="0"/>
          </a:p>
        </p:txBody>
      </p:sp>
      <p:pic>
        <p:nvPicPr>
          <p:cNvPr id="2" name="Picture 1">
            <a:extLst>
              <a:ext uri="{FF2B5EF4-FFF2-40B4-BE49-F238E27FC236}">
                <a16:creationId xmlns:a16="http://schemas.microsoft.com/office/drawing/2014/main" id="{45EC397E-97FC-A4E9-08C8-4595AE92A0CC}"/>
              </a:ext>
            </a:extLst>
          </p:cNvPr>
          <p:cNvPicPr>
            <a:picLocks noChangeAspect="1"/>
          </p:cNvPicPr>
          <p:nvPr/>
        </p:nvPicPr>
        <p:blipFill>
          <a:blip r:embed="rId3"/>
          <a:stretch>
            <a:fillRect/>
          </a:stretch>
        </p:blipFill>
        <p:spPr>
          <a:xfrm>
            <a:off x="1128712" y="1299989"/>
            <a:ext cx="6671230" cy="335960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grpSp>
        <p:nvGrpSpPr>
          <p:cNvPr id="1212" name="Google Shape;1212;p41"/>
          <p:cNvGrpSpPr/>
          <p:nvPr/>
        </p:nvGrpSpPr>
        <p:grpSpPr>
          <a:xfrm>
            <a:off x="66" y="3"/>
            <a:ext cx="9143932" cy="5143508"/>
            <a:chOff x="66" y="3"/>
            <a:chExt cx="9143932" cy="5143508"/>
          </a:xfrm>
        </p:grpSpPr>
        <p:sp>
          <p:nvSpPr>
            <p:cNvPr id="1213" name="Google Shape;1213;p41"/>
            <p:cNvSpPr/>
            <p:nvPr/>
          </p:nvSpPr>
          <p:spPr>
            <a:xfrm rot="5400000">
              <a:off x="178" y="-109"/>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rot="5400000">
              <a:off x="7945203" y="3944716"/>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E95C1494-5EF6-E83B-8AAA-8519660F9E18}"/>
              </a:ext>
            </a:extLst>
          </p:cNvPr>
          <p:cNvSpPr txBox="1"/>
          <p:nvPr/>
        </p:nvSpPr>
        <p:spPr>
          <a:xfrm>
            <a:off x="1307476" y="483901"/>
            <a:ext cx="4158511" cy="400110"/>
          </a:xfrm>
          <a:prstGeom prst="rect">
            <a:avLst/>
          </a:prstGeom>
          <a:noFill/>
        </p:spPr>
        <p:txBody>
          <a:bodyPr wrap="none" rtlCol="0">
            <a:spAutoFit/>
          </a:bodyPr>
          <a:lstStyle/>
          <a:p>
            <a:r>
              <a:rPr lang="en-US" sz="2000" b="1" dirty="0">
                <a:solidFill>
                  <a:schemeClr val="tx1"/>
                </a:solidFill>
              </a:rPr>
              <a:t>Consolidated Income Statement</a:t>
            </a:r>
            <a:endParaRPr lang="en-US" dirty="0"/>
          </a:p>
        </p:txBody>
      </p:sp>
      <p:pic>
        <p:nvPicPr>
          <p:cNvPr id="2" name="Picture 1">
            <a:extLst>
              <a:ext uri="{FF2B5EF4-FFF2-40B4-BE49-F238E27FC236}">
                <a16:creationId xmlns:a16="http://schemas.microsoft.com/office/drawing/2014/main" id="{5DC8AFFE-D7AA-87E0-91DD-38A6BDDE0651}"/>
              </a:ext>
            </a:extLst>
          </p:cNvPr>
          <p:cNvPicPr>
            <a:picLocks noChangeAspect="1"/>
          </p:cNvPicPr>
          <p:nvPr/>
        </p:nvPicPr>
        <p:blipFill>
          <a:blip r:embed="rId3"/>
          <a:stretch>
            <a:fillRect/>
          </a:stretch>
        </p:blipFill>
        <p:spPr>
          <a:xfrm>
            <a:off x="1476259" y="1198686"/>
            <a:ext cx="5684705" cy="3670769"/>
          </a:xfrm>
          <a:prstGeom prst="rect">
            <a:avLst/>
          </a:prstGeom>
        </p:spPr>
      </p:pic>
    </p:spTree>
    <p:extLst>
      <p:ext uri="{BB962C8B-B14F-4D97-AF65-F5344CB8AC3E}">
        <p14:creationId xmlns:p14="http://schemas.microsoft.com/office/powerpoint/2010/main" val="201952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五边形 2">
            <a:extLst>
              <a:ext uri="{FF2B5EF4-FFF2-40B4-BE49-F238E27FC236}">
                <a16:creationId xmlns:a16="http://schemas.microsoft.com/office/drawing/2014/main" id="{8EFFB122-A7AA-5668-5047-03C1B01E8AF0}"/>
              </a:ext>
            </a:extLst>
          </p:cNvPr>
          <p:cNvSpPr/>
          <p:nvPr/>
        </p:nvSpPr>
        <p:spPr>
          <a:xfrm flipH="1">
            <a:off x="939202" y="1700633"/>
            <a:ext cx="2534097"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18,752 million (23%)</a:t>
            </a:r>
            <a:endParaRPr lang="zh-CN" altLang="en-US" b="1" dirty="0">
              <a:solidFill>
                <a:srgbClr val="000066"/>
              </a:solidFill>
              <a:ea typeface="微软雅黑" pitchFamily="34" charset="-122"/>
            </a:endParaRPr>
          </a:p>
        </p:txBody>
      </p:sp>
      <p:sp>
        <p:nvSpPr>
          <p:cNvPr id="13" name="五边形 2">
            <a:extLst>
              <a:ext uri="{FF2B5EF4-FFF2-40B4-BE49-F238E27FC236}">
                <a16:creationId xmlns:a16="http://schemas.microsoft.com/office/drawing/2014/main" id="{761A1FAB-1F8E-1ACB-195D-4B1C3604D683}"/>
              </a:ext>
            </a:extLst>
          </p:cNvPr>
          <p:cNvSpPr/>
          <p:nvPr/>
        </p:nvSpPr>
        <p:spPr>
          <a:xfrm flipH="1">
            <a:off x="605936" y="2238806"/>
            <a:ext cx="286736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30,820   million (37%)</a:t>
            </a:r>
            <a:endParaRPr lang="zh-CN" altLang="en-US" b="1" dirty="0">
              <a:solidFill>
                <a:srgbClr val="000066"/>
              </a:solidFill>
              <a:ea typeface="微软雅黑" pitchFamily="34" charset="-122"/>
            </a:endParaRPr>
          </a:p>
        </p:txBody>
      </p:sp>
      <p:sp>
        <p:nvSpPr>
          <p:cNvPr id="14" name="五边形 2">
            <a:extLst>
              <a:ext uri="{FF2B5EF4-FFF2-40B4-BE49-F238E27FC236}">
                <a16:creationId xmlns:a16="http://schemas.microsoft.com/office/drawing/2014/main" id="{5145A5BB-4E83-BC98-4FAF-E9DBEC15BB2E}"/>
              </a:ext>
            </a:extLst>
          </p:cNvPr>
          <p:cNvSpPr/>
          <p:nvPr/>
        </p:nvSpPr>
        <p:spPr>
          <a:xfrm flipH="1">
            <a:off x="808074" y="2786339"/>
            <a:ext cx="266522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19,307 million (23%)</a:t>
            </a:r>
            <a:endParaRPr lang="zh-CN" altLang="en-US" b="1" dirty="0">
              <a:solidFill>
                <a:srgbClr val="000066"/>
              </a:solidFill>
              <a:ea typeface="微软雅黑" pitchFamily="34" charset="-122"/>
            </a:endParaRPr>
          </a:p>
        </p:txBody>
      </p:sp>
      <p:sp>
        <p:nvSpPr>
          <p:cNvPr id="15" name="五边形 2">
            <a:extLst>
              <a:ext uri="{FF2B5EF4-FFF2-40B4-BE49-F238E27FC236}">
                <a16:creationId xmlns:a16="http://schemas.microsoft.com/office/drawing/2014/main" id="{09D4228C-6E92-64E3-B462-6C555C3C9788}"/>
              </a:ext>
            </a:extLst>
          </p:cNvPr>
          <p:cNvSpPr/>
          <p:nvPr/>
        </p:nvSpPr>
        <p:spPr>
          <a:xfrm flipH="1">
            <a:off x="552893" y="3274835"/>
            <a:ext cx="2920407"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5,728  million (7%)</a:t>
            </a:r>
            <a:endParaRPr lang="zh-CN" altLang="en-US" b="1" dirty="0">
              <a:solidFill>
                <a:srgbClr val="000066"/>
              </a:solidFill>
              <a:ea typeface="微软雅黑" pitchFamily="34" charset="-122"/>
            </a:endParaRPr>
          </a:p>
        </p:txBody>
      </p:sp>
      <p:sp>
        <p:nvSpPr>
          <p:cNvPr id="16" name="五边形 2">
            <a:extLst>
              <a:ext uri="{FF2B5EF4-FFF2-40B4-BE49-F238E27FC236}">
                <a16:creationId xmlns:a16="http://schemas.microsoft.com/office/drawing/2014/main" id="{A3939E38-65F8-E494-2ED4-EE72E6C1A856}"/>
              </a:ext>
            </a:extLst>
          </p:cNvPr>
          <p:cNvSpPr/>
          <p:nvPr/>
        </p:nvSpPr>
        <p:spPr>
          <a:xfrm flipH="1">
            <a:off x="1043462" y="3759001"/>
            <a:ext cx="2429838"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3,443 million (4%)</a:t>
            </a:r>
            <a:endParaRPr lang="zh-CN" altLang="en-US" b="1" dirty="0">
              <a:solidFill>
                <a:srgbClr val="000066"/>
              </a:solidFill>
              <a:ea typeface="微软雅黑" pitchFamily="34" charset="-122"/>
            </a:endParaRPr>
          </a:p>
        </p:txBody>
      </p:sp>
      <p:sp>
        <p:nvSpPr>
          <p:cNvPr id="17" name="五边形 2">
            <a:extLst>
              <a:ext uri="{FF2B5EF4-FFF2-40B4-BE49-F238E27FC236}">
                <a16:creationId xmlns:a16="http://schemas.microsoft.com/office/drawing/2014/main" id="{CAF99CAB-F5F2-0E50-1D0D-23FAFA93A59F}"/>
              </a:ext>
            </a:extLst>
          </p:cNvPr>
          <p:cNvSpPr/>
          <p:nvPr/>
        </p:nvSpPr>
        <p:spPr>
          <a:xfrm flipH="1">
            <a:off x="808074" y="4257877"/>
            <a:ext cx="266522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rgbClr val="000066"/>
                </a:solidFill>
                <a:ea typeface="微软雅黑" pitchFamily="34" charset="-122"/>
              </a:rPr>
              <a:t>           5,619  million (6%)</a:t>
            </a:r>
            <a:endParaRPr lang="zh-CN" altLang="en-US" b="1" dirty="0">
              <a:solidFill>
                <a:srgbClr val="000066"/>
              </a:solidFill>
              <a:ea typeface="微软雅黑" pitchFamily="34" charset="-122"/>
            </a:endParaRPr>
          </a:p>
        </p:txBody>
      </p:sp>
      <p:sp>
        <p:nvSpPr>
          <p:cNvPr id="18" name="五边形 11">
            <a:extLst>
              <a:ext uri="{FF2B5EF4-FFF2-40B4-BE49-F238E27FC236}">
                <a16:creationId xmlns:a16="http://schemas.microsoft.com/office/drawing/2014/main" id="{4C8343AE-47E0-9408-9198-4C4E1EEE30A2}"/>
              </a:ext>
            </a:extLst>
          </p:cNvPr>
          <p:cNvSpPr/>
          <p:nvPr/>
        </p:nvSpPr>
        <p:spPr>
          <a:xfrm>
            <a:off x="6149160" y="1693549"/>
            <a:ext cx="2534096"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16,045 million (29%)</a:t>
            </a:r>
            <a:endParaRPr lang="zh-CN" altLang="en-US" sz="1100" b="1" dirty="0">
              <a:solidFill>
                <a:schemeClr val="tx1"/>
              </a:solidFill>
              <a:latin typeface="微软雅黑" pitchFamily="34" charset="-122"/>
              <a:ea typeface="微软雅黑" pitchFamily="34" charset="-122"/>
            </a:endParaRPr>
          </a:p>
        </p:txBody>
      </p:sp>
      <p:sp>
        <p:nvSpPr>
          <p:cNvPr id="19" name="五边形 11">
            <a:extLst>
              <a:ext uri="{FF2B5EF4-FFF2-40B4-BE49-F238E27FC236}">
                <a16:creationId xmlns:a16="http://schemas.microsoft.com/office/drawing/2014/main" id="{C791D465-F65A-A572-5032-2D59E52F18D1}"/>
              </a:ext>
            </a:extLst>
          </p:cNvPr>
          <p:cNvSpPr/>
          <p:nvPr/>
        </p:nvSpPr>
        <p:spPr>
          <a:xfrm>
            <a:off x="6149160" y="2238806"/>
            <a:ext cx="2388904"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 13,097   million (23%)</a:t>
            </a:r>
            <a:endParaRPr lang="zh-CN" altLang="en-US" sz="1100" b="1" dirty="0">
              <a:solidFill>
                <a:schemeClr val="tx1"/>
              </a:solidFill>
              <a:latin typeface="微软雅黑" pitchFamily="34" charset="-122"/>
              <a:ea typeface="微软雅黑" pitchFamily="34" charset="-122"/>
            </a:endParaRPr>
          </a:p>
        </p:txBody>
      </p:sp>
      <p:sp>
        <p:nvSpPr>
          <p:cNvPr id="20" name="五边形 11">
            <a:extLst>
              <a:ext uri="{FF2B5EF4-FFF2-40B4-BE49-F238E27FC236}">
                <a16:creationId xmlns:a16="http://schemas.microsoft.com/office/drawing/2014/main" id="{E773C46F-5B9C-9ACA-2998-E73A2B4FA051}"/>
              </a:ext>
            </a:extLst>
          </p:cNvPr>
          <p:cNvSpPr/>
          <p:nvPr/>
        </p:nvSpPr>
        <p:spPr>
          <a:xfrm>
            <a:off x="6149160" y="2786339"/>
            <a:ext cx="2665226"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 16,173 million (29%)</a:t>
            </a:r>
            <a:endParaRPr lang="zh-CN" altLang="en-US" sz="1100" b="1" dirty="0">
              <a:solidFill>
                <a:schemeClr val="tx1"/>
              </a:solidFill>
              <a:latin typeface="微软雅黑" pitchFamily="34" charset="-122"/>
              <a:ea typeface="微软雅黑" pitchFamily="34" charset="-122"/>
            </a:endParaRPr>
          </a:p>
        </p:txBody>
      </p:sp>
      <p:sp>
        <p:nvSpPr>
          <p:cNvPr id="21" name="五边形 11">
            <a:extLst>
              <a:ext uri="{FF2B5EF4-FFF2-40B4-BE49-F238E27FC236}">
                <a16:creationId xmlns:a16="http://schemas.microsoft.com/office/drawing/2014/main" id="{D096F8AB-420A-9112-BDBE-C9A4381ADF93}"/>
              </a:ext>
            </a:extLst>
          </p:cNvPr>
          <p:cNvSpPr/>
          <p:nvPr/>
        </p:nvSpPr>
        <p:spPr>
          <a:xfrm>
            <a:off x="6149159" y="3274835"/>
            <a:ext cx="2122971"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 5,596  million (10%)</a:t>
            </a:r>
            <a:endParaRPr lang="zh-CN" altLang="en-US" sz="1100" b="1" dirty="0">
              <a:solidFill>
                <a:schemeClr val="tx1"/>
              </a:solidFill>
              <a:latin typeface="微软雅黑" pitchFamily="34" charset="-122"/>
              <a:ea typeface="微软雅黑" pitchFamily="34" charset="-122"/>
            </a:endParaRPr>
          </a:p>
        </p:txBody>
      </p:sp>
      <p:sp>
        <p:nvSpPr>
          <p:cNvPr id="22" name="五边形 11">
            <a:extLst>
              <a:ext uri="{FF2B5EF4-FFF2-40B4-BE49-F238E27FC236}">
                <a16:creationId xmlns:a16="http://schemas.microsoft.com/office/drawing/2014/main" id="{741851B5-C89E-A7DB-26DB-1C7833C4B13E}"/>
              </a:ext>
            </a:extLst>
          </p:cNvPr>
          <p:cNvSpPr/>
          <p:nvPr/>
        </p:nvSpPr>
        <p:spPr>
          <a:xfrm>
            <a:off x="6147982" y="3778329"/>
            <a:ext cx="2443125"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 2,137 million (4%)</a:t>
            </a:r>
            <a:endParaRPr lang="zh-CN" altLang="en-US" sz="1100" b="1" dirty="0">
              <a:solidFill>
                <a:schemeClr val="tx1"/>
              </a:solidFill>
              <a:latin typeface="微软雅黑" pitchFamily="34" charset="-122"/>
              <a:ea typeface="微软雅黑" pitchFamily="34" charset="-122"/>
            </a:endParaRPr>
          </a:p>
        </p:txBody>
      </p:sp>
      <p:sp>
        <p:nvSpPr>
          <p:cNvPr id="23" name="五边形 11">
            <a:extLst>
              <a:ext uri="{FF2B5EF4-FFF2-40B4-BE49-F238E27FC236}">
                <a16:creationId xmlns:a16="http://schemas.microsoft.com/office/drawing/2014/main" id="{A75D85B5-3AEE-F70A-AEBB-7DE2C8E14353}"/>
              </a:ext>
            </a:extLst>
          </p:cNvPr>
          <p:cNvSpPr/>
          <p:nvPr/>
        </p:nvSpPr>
        <p:spPr>
          <a:xfrm>
            <a:off x="6147982" y="4257877"/>
            <a:ext cx="2301369"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rgbClr val="000066"/>
                </a:solidFill>
                <a:ea typeface="微软雅黑" pitchFamily="34" charset="-122"/>
              </a:rPr>
              <a:t> 3,228  million (5%)</a:t>
            </a:r>
            <a:endParaRPr lang="zh-CN" altLang="en-US" sz="1100" b="1" dirty="0">
              <a:solidFill>
                <a:schemeClr val="tx1"/>
              </a:solidFill>
              <a:latin typeface="微软雅黑" pitchFamily="34" charset="-122"/>
              <a:ea typeface="微软雅黑" pitchFamily="34" charset="-122"/>
            </a:endParaRPr>
          </a:p>
        </p:txBody>
      </p:sp>
      <p:sp>
        <p:nvSpPr>
          <p:cNvPr id="25" name="TextBox 180">
            <a:extLst>
              <a:ext uri="{FF2B5EF4-FFF2-40B4-BE49-F238E27FC236}">
                <a16:creationId xmlns:a16="http://schemas.microsoft.com/office/drawing/2014/main" id="{11AB1FA8-97CD-663B-190D-8562D51F30FD}"/>
              </a:ext>
            </a:extLst>
          </p:cNvPr>
          <p:cNvSpPr txBox="1"/>
          <p:nvPr/>
        </p:nvSpPr>
        <p:spPr>
          <a:xfrm>
            <a:off x="3616778" y="1758426"/>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Property, plant and equipment</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6" name="TextBox 180">
            <a:extLst>
              <a:ext uri="{FF2B5EF4-FFF2-40B4-BE49-F238E27FC236}">
                <a16:creationId xmlns:a16="http://schemas.microsoft.com/office/drawing/2014/main" id="{A00DF7FA-E30F-250A-97A2-539F42FD4EEE}"/>
              </a:ext>
            </a:extLst>
          </p:cNvPr>
          <p:cNvSpPr txBox="1"/>
          <p:nvPr/>
        </p:nvSpPr>
        <p:spPr>
          <a:xfrm>
            <a:off x="3616778" y="2238806"/>
            <a:ext cx="2388904" cy="407804"/>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Long term and short-term investments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7" name="TextBox 180">
            <a:extLst>
              <a:ext uri="{FF2B5EF4-FFF2-40B4-BE49-F238E27FC236}">
                <a16:creationId xmlns:a16="http://schemas.microsoft.com/office/drawing/2014/main" id="{0F95699F-5583-62A1-8A11-0B2F067EDAFF}"/>
              </a:ext>
            </a:extLst>
          </p:cNvPr>
          <p:cNvSpPr txBox="1"/>
          <p:nvPr/>
        </p:nvSpPr>
        <p:spPr>
          <a:xfrm>
            <a:off x="3616778" y="2769199"/>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Stores and stocks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8" name="TextBox 180">
            <a:extLst>
              <a:ext uri="{FF2B5EF4-FFF2-40B4-BE49-F238E27FC236}">
                <a16:creationId xmlns:a16="http://schemas.microsoft.com/office/drawing/2014/main" id="{B256F4E4-856A-5A80-AF89-771E954AFDD8}"/>
              </a:ext>
            </a:extLst>
          </p:cNvPr>
          <p:cNvSpPr txBox="1"/>
          <p:nvPr/>
        </p:nvSpPr>
        <p:spPr>
          <a:xfrm>
            <a:off x="3616189" y="3282729"/>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Trade Debts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9" name="TextBox 180">
            <a:extLst>
              <a:ext uri="{FF2B5EF4-FFF2-40B4-BE49-F238E27FC236}">
                <a16:creationId xmlns:a16="http://schemas.microsoft.com/office/drawing/2014/main" id="{C7774A99-3BC0-0FC0-3452-A06B671A7001}"/>
              </a:ext>
            </a:extLst>
          </p:cNvPr>
          <p:cNvSpPr txBox="1"/>
          <p:nvPr/>
        </p:nvSpPr>
        <p:spPr>
          <a:xfrm>
            <a:off x="3629179" y="3759001"/>
            <a:ext cx="2388904" cy="407804"/>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Taxes refund due form Government</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30" name="TextBox 180">
            <a:extLst>
              <a:ext uri="{FF2B5EF4-FFF2-40B4-BE49-F238E27FC236}">
                <a16:creationId xmlns:a16="http://schemas.microsoft.com/office/drawing/2014/main" id="{A68EDB57-6D0A-DC37-68C1-04C0263DE3C8}"/>
              </a:ext>
            </a:extLst>
          </p:cNvPr>
          <p:cNvSpPr txBox="1"/>
          <p:nvPr/>
        </p:nvSpPr>
        <p:spPr>
          <a:xfrm>
            <a:off x="3616189" y="4257877"/>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Other assets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31" name="TextBox 30">
            <a:extLst>
              <a:ext uri="{FF2B5EF4-FFF2-40B4-BE49-F238E27FC236}">
                <a16:creationId xmlns:a16="http://schemas.microsoft.com/office/drawing/2014/main" id="{D795CD0B-FA79-5787-2401-4DE078D9CBA8}"/>
              </a:ext>
            </a:extLst>
          </p:cNvPr>
          <p:cNvSpPr txBox="1"/>
          <p:nvPr/>
        </p:nvSpPr>
        <p:spPr>
          <a:xfrm>
            <a:off x="1043461" y="358405"/>
            <a:ext cx="2945037" cy="430887"/>
          </a:xfrm>
          <a:prstGeom prst="rect">
            <a:avLst/>
          </a:prstGeom>
          <a:noFill/>
        </p:spPr>
        <p:txBody>
          <a:bodyPr wrap="none" rtlCol="0">
            <a:spAutoFit/>
          </a:bodyPr>
          <a:lstStyle/>
          <a:p>
            <a:r>
              <a:rPr lang="en-US" sz="2200" dirty="0">
                <a:ln w="0"/>
                <a:solidFill>
                  <a:schemeClr val="tx1"/>
                </a:solidFill>
                <a:effectLst>
                  <a:outerShdw blurRad="38100" dist="19050" dir="2700000" algn="tl" rotWithShape="0">
                    <a:schemeClr val="dk1">
                      <a:alpha val="40000"/>
                    </a:schemeClr>
                  </a:outerShdw>
                </a:effectLst>
              </a:rPr>
              <a:t>Balance Sheet Assets</a:t>
            </a:r>
          </a:p>
        </p:txBody>
      </p:sp>
      <p:sp>
        <p:nvSpPr>
          <p:cNvPr id="32" name="Oval 31">
            <a:extLst>
              <a:ext uri="{FF2B5EF4-FFF2-40B4-BE49-F238E27FC236}">
                <a16:creationId xmlns:a16="http://schemas.microsoft.com/office/drawing/2014/main" id="{2C492EC6-C2B5-1097-EE4C-C6AC1794DBAE}"/>
              </a:ext>
            </a:extLst>
          </p:cNvPr>
          <p:cNvSpPr/>
          <p:nvPr/>
        </p:nvSpPr>
        <p:spPr>
          <a:xfrm>
            <a:off x="1438941" y="774591"/>
            <a:ext cx="1988286" cy="739457"/>
          </a:xfrm>
          <a:prstGeom prst="ellipse">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2025</a:t>
            </a:r>
          </a:p>
          <a:p>
            <a:pPr algn="ctr"/>
            <a:r>
              <a:rPr lang="en-US" b="1" dirty="0">
                <a:solidFill>
                  <a:schemeClr val="tx1"/>
                </a:solidFill>
              </a:rPr>
              <a:t>83,669 Million</a:t>
            </a:r>
          </a:p>
        </p:txBody>
      </p:sp>
      <p:sp>
        <p:nvSpPr>
          <p:cNvPr id="33" name="Oval 32">
            <a:extLst>
              <a:ext uri="{FF2B5EF4-FFF2-40B4-BE49-F238E27FC236}">
                <a16:creationId xmlns:a16="http://schemas.microsoft.com/office/drawing/2014/main" id="{BC59159A-9479-605D-331F-E0B508B8F7B6}"/>
              </a:ext>
            </a:extLst>
          </p:cNvPr>
          <p:cNvSpPr/>
          <p:nvPr/>
        </p:nvSpPr>
        <p:spPr>
          <a:xfrm>
            <a:off x="6227137" y="685944"/>
            <a:ext cx="1988286" cy="73945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2024</a:t>
            </a:r>
          </a:p>
          <a:p>
            <a:pPr algn="ctr"/>
            <a:r>
              <a:rPr lang="en-US" b="1" dirty="0">
                <a:solidFill>
                  <a:schemeClr val="tx1"/>
                </a:solidFill>
              </a:rPr>
              <a:t>56,276 Million</a:t>
            </a:r>
          </a:p>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27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五边形 2">
            <a:extLst>
              <a:ext uri="{FF2B5EF4-FFF2-40B4-BE49-F238E27FC236}">
                <a16:creationId xmlns:a16="http://schemas.microsoft.com/office/drawing/2014/main" id="{8EFFB122-A7AA-5668-5047-03C1B01E8AF0}"/>
              </a:ext>
            </a:extLst>
          </p:cNvPr>
          <p:cNvSpPr/>
          <p:nvPr/>
        </p:nvSpPr>
        <p:spPr>
          <a:xfrm flipH="1">
            <a:off x="939204" y="1700633"/>
            <a:ext cx="253409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50,614 million (60%)</a:t>
            </a:r>
            <a:endParaRPr lang="zh-CN" altLang="en-US" b="1" dirty="0">
              <a:solidFill>
                <a:schemeClr val="tx1"/>
              </a:solidFill>
              <a:ea typeface="微软雅黑" pitchFamily="34" charset="-122"/>
            </a:endParaRPr>
          </a:p>
        </p:txBody>
      </p:sp>
      <p:sp>
        <p:nvSpPr>
          <p:cNvPr id="13" name="五边形 2">
            <a:extLst>
              <a:ext uri="{FF2B5EF4-FFF2-40B4-BE49-F238E27FC236}">
                <a16:creationId xmlns:a16="http://schemas.microsoft.com/office/drawing/2014/main" id="{761A1FAB-1F8E-1ACB-195D-4B1C3604D683}"/>
              </a:ext>
            </a:extLst>
          </p:cNvPr>
          <p:cNvSpPr/>
          <p:nvPr/>
        </p:nvSpPr>
        <p:spPr>
          <a:xfrm flipH="1">
            <a:off x="725714" y="2238806"/>
            <a:ext cx="2747588"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5,553   million (6%)</a:t>
            </a:r>
            <a:endParaRPr lang="zh-CN" altLang="en-US" b="1" dirty="0">
              <a:solidFill>
                <a:schemeClr val="tx1"/>
              </a:solidFill>
              <a:ea typeface="微软雅黑" pitchFamily="34" charset="-122"/>
            </a:endParaRPr>
          </a:p>
        </p:txBody>
      </p:sp>
      <p:sp>
        <p:nvSpPr>
          <p:cNvPr id="14" name="五边形 2">
            <a:extLst>
              <a:ext uri="{FF2B5EF4-FFF2-40B4-BE49-F238E27FC236}">
                <a16:creationId xmlns:a16="http://schemas.microsoft.com/office/drawing/2014/main" id="{5145A5BB-4E83-BC98-4FAF-E9DBEC15BB2E}"/>
              </a:ext>
            </a:extLst>
          </p:cNvPr>
          <p:cNvSpPr/>
          <p:nvPr/>
        </p:nvSpPr>
        <p:spPr>
          <a:xfrm flipH="1">
            <a:off x="808074" y="2786339"/>
            <a:ext cx="266522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6,004 million (7%)</a:t>
            </a:r>
            <a:endParaRPr lang="zh-CN" altLang="en-US" b="1" dirty="0">
              <a:solidFill>
                <a:schemeClr val="tx1"/>
              </a:solidFill>
              <a:ea typeface="微软雅黑" pitchFamily="34" charset="-122"/>
            </a:endParaRPr>
          </a:p>
        </p:txBody>
      </p:sp>
      <p:sp>
        <p:nvSpPr>
          <p:cNvPr id="15" name="五边形 2">
            <a:extLst>
              <a:ext uri="{FF2B5EF4-FFF2-40B4-BE49-F238E27FC236}">
                <a16:creationId xmlns:a16="http://schemas.microsoft.com/office/drawing/2014/main" id="{09D4228C-6E92-64E3-B462-6C555C3C9788}"/>
              </a:ext>
            </a:extLst>
          </p:cNvPr>
          <p:cNvSpPr/>
          <p:nvPr/>
        </p:nvSpPr>
        <p:spPr>
          <a:xfrm flipH="1">
            <a:off x="552893" y="3274835"/>
            <a:ext cx="2920407"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16,389  million (20%)</a:t>
            </a:r>
            <a:endParaRPr lang="zh-CN" altLang="en-US" b="1" dirty="0">
              <a:solidFill>
                <a:schemeClr val="tx1"/>
              </a:solidFill>
              <a:ea typeface="微软雅黑" pitchFamily="34" charset="-122"/>
            </a:endParaRPr>
          </a:p>
        </p:txBody>
      </p:sp>
      <p:sp>
        <p:nvSpPr>
          <p:cNvPr id="16" name="五边形 2">
            <a:extLst>
              <a:ext uri="{FF2B5EF4-FFF2-40B4-BE49-F238E27FC236}">
                <a16:creationId xmlns:a16="http://schemas.microsoft.com/office/drawing/2014/main" id="{A3939E38-65F8-E494-2ED4-EE72E6C1A856}"/>
              </a:ext>
            </a:extLst>
          </p:cNvPr>
          <p:cNvSpPr/>
          <p:nvPr/>
        </p:nvSpPr>
        <p:spPr>
          <a:xfrm flipH="1">
            <a:off x="1043462" y="3759001"/>
            <a:ext cx="2429838"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4,808 million (6%)</a:t>
            </a:r>
            <a:endParaRPr lang="zh-CN" altLang="en-US" b="1" dirty="0">
              <a:solidFill>
                <a:schemeClr val="tx1"/>
              </a:solidFill>
              <a:ea typeface="微软雅黑" pitchFamily="34" charset="-122"/>
            </a:endParaRPr>
          </a:p>
        </p:txBody>
      </p:sp>
      <p:sp>
        <p:nvSpPr>
          <p:cNvPr id="17" name="五边形 2">
            <a:extLst>
              <a:ext uri="{FF2B5EF4-FFF2-40B4-BE49-F238E27FC236}">
                <a16:creationId xmlns:a16="http://schemas.microsoft.com/office/drawing/2014/main" id="{CAF99CAB-F5F2-0E50-1D0D-23FAFA93A59F}"/>
              </a:ext>
            </a:extLst>
          </p:cNvPr>
          <p:cNvSpPr/>
          <p:nvPr/>
        </p:nvSpPr>
        <p:spPr>
          <a:xfrm flipH="1">
            <a:off x="808074" y="4257877"/>
            <a:ext cx="2665226" cy="354114"/>
          </a:xfrm>
          <a:prstGeom prst="homePlate">
            <a:avLst>
              <a:gd name="adj" fmla="val 50000"/>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b="1" dirty="0">
                <a:solidFill>
                  <a:schemeClr val="tx1"/>
                </a:solidFill>
                <a:ea typeface="微软雅黑" pitchFamily="34" charset="-122"/>
              </a:rPr>
              <a:t>            301 million (1%)</a:t>
            </a:r>
            <a:endParaRPr lang="zh-CN" altLang="en-US" b="1" dirty="0">
              <a:solidFill>
                <a:schemeClr val="tx1"/>
              </a:solidFill>
              <a:ea typeface="微软雅黑" pitchFamily="34" charset="-122"/>
            </a:endParaRPr>
          </a:p>
        </p:txBody>
      </p:sp>
      <p:sp>
        <p:nvSpPr>
          <p:cNvPr id="18" name="五边形 11">
            <a:extLst>
              <a:ext uri="{FF2B5EF4-FFF2-40B4-BE49-F238E27FC236}">
                <a16:creationId xmlns:a16="http://schemas.microsoft.com/office/drawing/2014/main" id="{4C8343AE-47E0-9408-9198-4C4E1EEE30A2}"/>
              </a:ext>
            </a:extLst>
          </p:cNvPr>
          <p:cNvSpPr/>
          <p:nvPr/>
        </p:nvSpPr>
        <p:spPr>
          <a:xfrm>
            <a:off x="6149160" y="1693549"/>
            <a:ext cx="2534096"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chemeClr val="tx1"/>
                </a:solidFill>
                <a:ea typeface="微软雅黑" pitchFamily="34" charset="-122"/>
              </a:rPr>
              <a:t> 34,560 million (61%)</a:t>
            </a:r>
            <a:endParaRPr lang="zh-CN" altLang="en-US" sz="1100" b="1" dirty="0">
              <a:solidFill>
                <a:schemeClr val="tx1"/>
              </a:solidFill>
              <a:latin typeface="微软雅黑" pitchFamily="34" charset="-122"/>
              <a:ea typeface="微软雅黑" pitchFamily="34" charset="-122"/>
            </a:endParaRPr>
          </a:p>
        </p:txBody>
      </p:sp>
      <p:sp>
        <p:nvSpPr>
          <p:cNvPr id="19" name="五边形 11">
            <a:extLst>
              <a:ext uri="{FF2B5EF4-FFF2-40B4-BE49-F238E27FC236}">
                <a16:creationId xmlns:a16="http://schemas.microsoft.com/office/drawing/2014/main" id="{C791D465-F65A-A572-5032-2D59E52F18D1}"/>
              </a:ext>
            </a:extLst>
          </p:cNvPr>
          <p:cNvSpPr/>
          <p:nvPr/>
        </p:nvSpPr>
        <p:spPr>
          <a:xfrm>
            <a:off x="6149160" y="2238806"/>
            <a:ext cx="2388904"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ea typeface="微软雅黑" pitchFamily="34" charset="-122"/>
              </a:rPr>
              <a:t> 5,596   million (10%)</a:t>
            </a:r>
            <a:endParaRPr lang="zh-CN" altLang="en-US" sz="1100" b="1" dirty="0">
              <a:solidFill>
                <a:schemeClr val="tx1"/>
              </a:solidFill>
              <a:latin typeface="微软雅黑" pitchFamily="34" charset="-122"/>
              <a:ea typeface="微软雅黑" pitchFamily="34" charset="-122"/>
            </a:endParaRPr>
          </a:p>
        </p:txBody>
      </p:sp>
      <p:sp>
        <p:nvSpPr>
          <p:cNvPr id="20" name="五边形 11">
            <a:extLst>
              <a:ext uri="{FF2B5EF4-FFF2-40B4-BE49-F238E27FC236}">
                <a16:creationId xmlns:a16="http://schemas.microsoft.com/office/drawing/2014/main" id="{E773C46F-5B9C-9ACA-2998-E73A2B4FA051}"/>
              </a:ext>
            </a:extLst>
          </p:cNvPr>
          <p:cNvSpPr/>
          <p:nvPr/>
        </p:nvSpPr>
        <p:spPr>
          <a:xfrm>
            <a:off x="6149160" y="2786339"/>
            <a:ext cx="2665226"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ea typeface="微软雅黑" pitchFamily="34" charset="-122"/>
              </a:rPr>
              <a:t> 6,120 million (11%)</a:t>
            </a:r>
            <a:endParaRPr lang="zh-CN" altLang="en-US" sz="1100" b="1" dirty="0">
              <a:solidFill>
                <a:schemeClr val="tx1"/>
              </a:solidFill>
              <a:latin typeface="微软雅黑" pitchFamily="34" charset="-122"/>
              <a:ea typeface="微软雅黑" pitchFamily="34" charset="-122"/>
            </a:endParaRPr>
          </a:p>
        </p:txBody>
      </p:sp>
      <p:sp>
        <p:nvSpPr>
          <p:cNvPr id="21" name="五边形 11">
            <a:extLst>
              <a:ext uri="{FF2B5EF4-FFF2-40B4-BE49-F238E27FC236}">
                <a16:creationId xmlns:a16="http://schemas.microsoft.com/office/drawing/2014/main" id="{D096F8AB-420A-9112-BDBE-C9A4381ADF93}"/>
              </a:ext>
            </a:extLst>
          </p:cNvPr>
          <p:cNvSpPr/>
          <p:nvPr/>
        </p:nvSpPr>
        <p:spPr>
          <a:xfrm>
            <a:off x="6149159" y="3274835"/>
            <a:ext cx="2122971"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chemeClr val="tx1"/>
                </a:solidFill>
                <a:ea typeface="微软雅黑" pitchFamily="34" charset="-122"/>
              </a:rPr>
              <a:t>8,117  million (14%)</a:t>
            </a:r>
            <a:endParaRPr lang="zh-CN" altLang="en-US" sz="1100" b="1" dirty="0">
              <a:solidFill>
                <a:schemeClr val="tx1"/>
              </a:solidFill>
              <a:latin typeface="微软雅黑" pitchFamily="34" charset="-122"/>
              <a:ea typeface="微软雅黑" pitchFamily="34" charset="-122"/>
            </a:endParaRPr>
          </a:p>
        </p:txBody>
      </p:sp>
      <p:sp>
        <p:nvSpPr>
          <p:cNvPr id="22" name="五边形 11">
            <a:extLst>
              <a:ext uri="{FF2B5EF4-FFF2-40B4-BE49-F238E27FC236}">
                <a16:creationId xmlns:a16="http://schemas.microsoft.com/office/drawing/2014/main" id="{741851B5-C89E-A7DB-26DB-1C7833C4B13E}"/>
              </a:ext>
            </a:extLst>
          </p:cNvPr>
          <p:cNvSpPr/>
          <p:nvPr/>
        </p:nvSpPr>
        <p:spPr>
          <a:xfrm>
            <a:off x="6147982" y="3778329"/>
            <a:ext cx="2443125"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a:solidFill>
                  <a:schemeClr val="tx1"/>
                </a:solidFill>
                <a:ea typeface="微软雅黑" pitchFamily="34" charset="-122"/>
              </a:rPr>
              <a:t> 1,669 million (3%)</a:t>
            </a:r>
            <a:endParaRPr lang="zh-CN" altLang="en-US" sz="1100" b="1" dirty="0">
              <a:solidFill>
                <a:schemeClr val="tx1"/>
              </a:solidFill>
              <a:latin typeface="微软雅黑" pitchFamily="34" charset="-122"/>
              <a:ea typeface="微软雅黑" pitchFamily="34" charset="-122"/>
            </a:endParaRPr>
          </a:p>
        </p:txBody>
      </p:sp>
      <p:sp>
        <p:nvSpPr>
          <p:cNvPr id="23" name="五边形 11">
            <a:extLst>
              <a:ext uri="{FF2B5EF4-FFF2-40B4-BE49-F238E27FC236}">
                <a16:creationId xmlns:a16="http://schemas.microsoft.com/office/drawing/2014/main" id="{A75D85B5-3AEE-F70A-AEBB-7DE2C8E14353}"/>
              </a:ext>
            </a:extLst>
          </p:cNvPr>
          <p:cNvSpPr/>
          <p:nvPr/>
        </p:nvSpPr>
        <p:spPr>
          <a:xfrm>
            <a:off x="6147982" y="4257877"/>
            <a:ext cx="2301369" cy="354114"/>
          </a:xfrm>
          <a:prstGeom prst="homePlate">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100" b="1" dirty="0">
                <a:solidFill>
                  <a:schemeClr val="tx1"/>
                </a:solidFill>
                <a:ea typeface="微软雅黑" pitchFamily="34" charset="-122"/>
              </a:rPr>
              <a:t> 214 million (1%)</a:t>
            </a:r>
            <a:endParaRPr lang="zh-CN" altLang="en-US" sz="1100" b="1" dirty="0">
              <a:solidFill>
                <a:schemeClr val="tx1"/>
              </a:solidFill>
              <a:latin typeface="微软雅黑" pitchFamily="34" charset="-122"/>
              <a:ea typeface="微软雅黑" pitchFamily="34" charset="-122"/>
            </a:endParaRPr>
          </a:p>
        </p:txBody>
      </p:sp>
      <p:sp>
        <p:nvSpPr>
          <p:cNvPr id="25" name="TextBox 180">
            <a:extLst>
              <a:ext uri="{FF2B5EF4-FFF2-40B4-BE49-F238E27FC236}">
                <a16:creationId xmlns:a16="http://schemas.microsoft.com/office/drawing/2014/main" id="{11AB1FA8-97CD-663B-190D-8562D51F30FD}"/>
              </a:ext>
            </a:extLst>
          </p:cNvPr>
          <p:cNvSpPr txBox="1"/>
          <p:nvPr/>
        </p:nvSpPr>
        <p:spPr>
          <a:xfrm>
            <a:off x="3616778" y="1758426"/>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Shareholders Equity</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6" name="TextBox 180">
            <a:extLst>
              <a:ext uri="{FF2B5EF4-FFF2-40B4-BE49-F238E27FC236}">
                <a16:creationId xmlns:a16="http://schemas.microsoft.com/office/drawing/2014/main" id="{A00DF7FA-E30F-250A-97A2-539F42FD4EEE}"/>
              </a:ext>
            </a:extLst>
          </p:cNvPr>
          <p:cNvSpPr txBox="1"/>
          <p:nvPr/>
        </p:nvSpPr>
        <p:spPr>
          <a:xfrm>
            <a:off x="3616778" y="2238806"/>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Total Long-term Liabilities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7" name="TextBox 180">
            <a:extLst>
              <a:ext uri="{FF2B5EF4-FFF2-40B4-BE49-F238E27FC236}">
                <a16:creationId xmlns:a16="http://schemas.microsoft.com/office/drawing/2014/main" id="{0F95699F-5583-62A1-8A11-0B2F067EDAFF}"/>
              </a:ext>
            </a:extLst>
          </p:cNvPr>
          <p:cNvSpPr txBox="1"/>
          <p:nvPr/>
        </p:nvSpPr>
        <p:spPr>
          <a:xfrm>
            <a:off x="3616778" y="2769199"/>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Trade Liabilities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8" name="TextBox 180">
            <a:extLst>
              <a:ext uri="{FF2B5EF4-FFF2-40B4-BE49-F238E27FC236}">
                <a16:creationId xmlns:a16="http://schemas.microsoft.com/office/drawing/2014/main" id="{B256F4E4-856A-5A80-AF89-771E954AFDD8}"/>
              </a:ext>
            </a:extLst>
          </p:cNvPr>
          <p:cNvSpPr txBox="1"/>
          <p:nvPr/>
        </p:nvSpPr>
        <p:spPr>
          <a:xfrm>
            <a:off x="3616189" y="3282729"/>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Short Term borrowings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29" name="TextBox 180">
            <a:extLst>
              <a:ext uri="{FF2B5EF4-FFF2-40B4-BE49-F238E27FC236}">
                <a16:creationId xmlns:a16="http://schemas.microsoft.com/office/drawing/2014/main" id="{C7774A99-3BC0-0FC0-3452-A06B671A7001}"/>
              </a:ext>
            </a:extLst>
          </p:cNvPr>
          <p:cNvSpPr txBox="1"/>
          <p:nvPr/>
        </p:nvSpPr>
        <p:spPr>
          <a:xfrm>
            <a:off x="3629179" y="3759001"/>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Provision for Taxation</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30" name="TextBox 180">
            <a:extLst>
              <a:ext uri="{FF2B5EF4-FFF2-40B4-BE49-F238E27FC236}">
                <a16:creationId xmlns:a16="http://schemas.microsoft.com/office/drawing/2014/main" id="{A68EDB57-6D0A-DC37-68C1-04C0263DE3C8}"/>
              </a:ext>
            </a:extLst>
          </p:cNvPr>
          <p:cNvSpPr txBox="1"/>
          <p:nvPr/>
        </p:nvSpPr>
        <p:spPr>
          <a:xfrm>
            <a:off x="3616189" y="4257877"/>
            <a:ext cx="2388904" cy="238527"/>
          </a:xfrm>
          <a:prstGeom prst="rect">
            <a:avLst/>
          </a:prstGeom>
          <a:noFill/>
        </p:spPr>
        <p:txBody>
          <a:bodyPr wrap="square" lIns="68580" tIns="34290" rIns="68580" bIns="34290" rtlCol="0">
            <a:spAutoFit/>
          </a:bodyPr>
          <a:lstStyle/>
          <a:p>
            <a:pPr algn="ctr"/>
            <a:r>
              <a:rPr lang="en-US" altLang="zh-CN" sz="1100" b="1" dirty="0">
                <a:solidFill>
                  <a:schemeClr val="tx1">
                    <a:lumMod val="75000"/>
                    <a:lumOff val="25000"/>
                  </a:schemeClr>
                </a:solidFill>
                <a:latin typeface="微软雅黑" pitchFamily="34" charset="-122"/>
                <a:ea typeface="微软雅黑" pitchFamily="34" charset="-122"/>
              </a:rPr>
              <a:t>Other Liabilities</a:t>
            </a:r>
            <a:endParaRPr lang="zh-CN" altLang="en-US" sz="1100" b="1" dirty="0">
              <a:solidFill>
                <a:schemeClr val="tx1">
                  <a:lumMod val="75000"/>
                  <a:lumOff val="25000"/>
                </a:schemeClr>
              </a:solidFill>
              <a:latin typeface="微软雅黑" pitchFamily="34" charset="-122"/>
              <a:ea typeface="微软雅黑" pitchFamily="34" charset="-122"/>
            </a:endParaRPr>
          </a:p>
        </p:txBody>
      </p:sp>
      <p:sp>
        <p:nvSpPr>
          <p:cNvPr id="31" name="TextBox 30">
            <a:extLst>
              <a:ext uri="{FF2B5EF4-FFF2-40B4-BE49-F238E27FC236}">
                <a16:creationId xmlns:a16="http://schemas.microsoft.com/office/drawing/2014/main" id="{D795CD0B-FA79-5787-2401-4DE078D9CBA8}"/>
              </a:ext>
            </a:extLst>
          </p:cNvPr>
          <p:cNvSpPr txBox="1"/>
          <p:nvPr/>
        </p:nvSpPr>
        <p:spPr>
          <a:xfrm>
            <a:off x="1043461" y="358405"/>
            <a:ext cx="4168129" cy="430887"/>
          </a:xfrm>
          <a:prstGeom prst="rect">
            <a:avLst/>
          </a:prstGeom>
          <a:noFill/>
        </p:spPr>
        <p:txBody>
          <a:bodyPr wrap="none" rtlCol="0">
            <a:spAutoFit/>
          </a:bodyPr>
          <a:lstStyle/>
          <a:p>
            <a:r>
              <a:rPr lang="en-US" sz="2200" dirty="0">
                <a:ln w="0"/>
                <a:solidFill>
                  <a:schemeClr val="tx1"/>
                </a:solidFill>
                <a:effectLst>
                  <a:outerShdw blurRad="38100" dist="19050" dir="2700000" algn="tl" rotWithShape="0">
                    <a:schemeClr val="dk1">
                      <a:alpha val="40000"/>
                    </a:schemeClr>
                  </a:outerShdw>
                </a:effectLst>
              </a:rPr>
              <a:t>Balance Sheet Equity &amp; Liability</a:t>
            </a:r>
          </a:p>
        </p:txBody>
      </p:sp>
      <p:sp>
        <p:nvSpPr>
          <p:cNvPr id="32" name="Oval 31">
            <a:extLst>
              <a:ext uri="{FF2B5EF4-FFF2-40B4-BE49-F238E27FC236}">
                <a16:creationId xmlns:a16="http://schemas.microsoft.com/office/drawing/2014/main" id="{2C492EC6-C2B5-1097-EE4C-C6AC1794DBAE}"/>
              </a:ext>
            </a:extLst>
          </p:cNvPr>
          <p:cNvSpPr/>
          <p:nvPr/>
        </p:nvSpPr>
        <p:spPr>
          <a:xfrm>
            <a:off x="1438941" y="774591"/>
            <a:ext cx="1988286" cy="739457"/>
          </a:xfrm>
          <a:prstGeom prst="ellipse">
            <a:avLst/>
          </a:prstGeom>
          <a:solidFill>
            <a:schemeClr val="bg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2025</a:t>
            </a:r>
          </a:p>
          <a:p>
            <a:pPr algn="ctr"/>
            <a:r>
              <a:rPr lang="en-US" b="1" dirty="0">
                <a:solidFill>
                  <a:schemeClr val="tx1"/>
                </a:solidFill>
              </a:rPr>
              <a:t>83,669 Million</a:t>
            </a:r>
          </a:p>
        </p:txBody>
      </p:sp>
      <p:sp>
        <p:nvSpPr>
          <p:cNvPr id="33" name="Oval 32">
            <a:extLst>
              <a:ext uri="{FF2B5EF4-FFF2-40B4-BE49-F238E27FC236}">
                <a16:creationId xmlns:a16="http://schemas.microsoft.com/office/drawing/2014/main" id="{BC59159A-9479-605D-331F-E0B508B8F7B6}"/>
              </a:ext>
            </a:extLst>
          </p:cNvPr>
          <p:cNvSpPr/>
          <p:nvPr/>
        </p:nvSpPr>
        <p:spPr>
          <a:xfrm>
            <a:off x="6227137" y="685944"/>
            <a:ext cx="1988286" cy="73945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2024</a:t>
            </a:r>
          </a:p>
          <a:p>
            <a:pPr algn="ctr"/>
            <a:r>
              <a:rPr lang="en-US" b="1" dirty="0">
                <a:solidFill>
                  <a:schemeClr val="tx1"/>
                </a:solidFill>
              </a:rPr>
              <a:t>56,276 Million</a:t>
            </a:r>
          </a:p>
          <a:p>
            <a:pPr algn="ct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831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grpSp>
        <p:nvGrpSpPr>
          <p:cNvPr id="1212" name="Google Shape;1212;p41"/>
          <p:cNvGrpSpPr/>
          <p:nvPr/>
        </p:nvGrpSpPr>
        <p:grpSpPr>
          <a:xfrm>
            <a:off x="66" y="3"/>
            <a:ext cx="9143932" cy="5143508"/>
            <a:chOff x="66" y="3"/>
            <a:chExt cx="9143932" cy="5143508"/>
          </a:xfrm>
        </p:grpSpPr>
        <p:sp>
          <p:nvSpPr>
            <p:cNvPr id="1213" name="Google Shape;1213;p41"/>
            <p:cNvSpPr/>
            <p:nvPr/>
          </p:nvSpPr>
          <p:spPr>
            <a:xfrm rot="5400000">
              <a:off x="178" y="-109"/>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rot="5400000">
              <a:off x="7945203" y="3944716"/>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E95C1494-5EF6-E83B-8AAA-8519660F9E18}"/>
              </a:ext>
            </a:extLst>
          </p:cNvPr>
          <p:cNvSpPr txBox="1"/>
          <p:nvPr/>
        </p:nvSpPr>
        <p:spPr>
          <a:xfrm>
            <a:off x="1836925" y="738972"/>
            <a:ext cx="4830168" cy="400110"/>
          </a:xfrm>
          <a:prstGeom prst="rect">
            <a:avLst/>
          </a:prstGeom>
          <a:noFill/>
        </p:spPr>
        <p:txBody>
          <a:bodyPr wrap="none" rtlCol="0">
            <a:spAutoFit/>
          </a:bodyPr>
          <a:lstStyle/>
          <a:p>
            <a:r>
              <a:rPr lang="en-US" sz="2000" b="1" dirty="0">
                <a:solidFill>
                  <a:schemeClr val="tx1"/>
                </a:solidFill>
              </a:rPr>
              <a:t>Consolidated Balance Sheet – Assets</a:t>
            </a:r>
            <a:endParaRPr lang="en-US" dirty="0"/>
          </a:p>
        </p:txBody>
      </p:sp>
      <p:graphicFrame>
        <p:nvGraphicFramePr>
          <p:cNvPr id="3" name="Table 2">
            <a:extLst>
              <a:ext uri="{FF2B5EF4-FFF2-40B4-BE49-F238E27FC236}">
                <a16:creationId xmlns:a16="http://schemas.microsoft.com/office/drawing/2014/main" id="{841C7EDA-7A2B-F641-5A68-D91FF7937342}"/>
              </a:ext>
            </a:extLst>
          </p:cNvPr>
          <p:cNvGraphicFramePr>
            <a:graphicFrameLocks noGrp="1"/>
          </p:cNvGraphicFramePr>
          <p:nvPr>
            <p:extLst>
              <p:ext uri="{D42A27DB-BD31-4B8C-83A1-F6EECF244321}">
                <p14:modId xmlns:p14="http://schemas.microsoft.com/office/powerpoint/2010/main" val="1841752476"/>
              </p:ext>
            </p:extLst>
          </p:nvPr>
        </p:nvGraphicFramePr>
        <p:xfrm>
          <a:off x="929615" y="1311387"/>
          <a:ext cx="6817976" cy="3093141"/>
        </p:xfrm>
        <a:graphic>
          <a:graphicData uri="http://schemas.openxmlformats.org/drawingml/2006/table">
            <a:tbl>
              <a:tblPr firstRow="1" bandRow="1">
                <a:tableStyleId>{8A107856-5554-42FB-B03E-39F5DBC370BA}</a:tableStyleId>
              </a:tblPr>
              <a:tblGrid>
                <a:gridCol w="3534731">
                  <a:extLst>
                    <a:ext uri="{9D8B030D-6E8A-4147-A177-3AD203B41FA5}">
                      <a16:colId xmlns:a16="http://schemas.microsoft.com/office/drawing/2014/main" val="4108987207"/>
                    </a:ext>
                  </a:extLst>
                </a:gridCol>
                <a:gridCol w="1732436">
                  <a:extLst>
                    <a:ext uri="{9D8B030D-6E8A-4147-A177-3AD203B41FA5}">
                      <a16:colId xmlns:a16="http://schemas.microsoft.com/office/drawing/2014/main" val="2295716001"/>
                    </a:ext>
                  </a:extLst>
                </a:gridCol>
                <a:gridCol w="1550809">
                  <a:extLst>
                    <a:ext uri="{9D8B030D-6E8A-4147-A177-3AD203B41FA5}">
                      <a16:colId xmlns:a16="http://schemas.microsoft.com/office/drawing/2014/main" val="2388771721"/>
                    </a:ext>
                  </a:extLst>
                </a:gridCol>
              </a:tblGrid>
              <a:tr h="268881">
                <a:tc>
                  <a:txBody>
                    <a:bodyPr/>
                    <a:lstStyle/>
                    <a:p>
                      <a:pPr algn="l" latinLnBrk="1"/>
                      <a:endParaRPr lang="en-US" altLang="ko-KR" sz="16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cell3D prstMaterial="dkEdge">
                      <a:bevel/>
                      <a:lightRig rig="flood" dir="t"/>
                    </a:cell3D>
                  </a:tcPr>
                </a:tc>
                <a:tc>
                  <a:txBody>
                    <a:bodyPr/>
                    <a:lstStyle/>
                    <a:p>
                      <a:pPr algn="ctr" latinLnBrk="1"/>
                      <a:r>
                        <a:rPr lang="en-US" altLang="ko-KR" sz="1800" b="1" dirty="0">
                          <a:solidFill>
                            <a:srgbClr val="EF4611"/>
                          </a:solidFill>
                          <a:effectLst/>
                        </a:rPr>
                        <a:t>2025</a:t>
                      </a:r>
                      <a:endParaRPr lang="en-US" altLang="ko-KR" sz="1800" b="1" dirty="0">
                        <a:solidFill>
                          <a:srgbClr val="EF4611"/>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chemeClr val="tx1">
                              <a:lumMod val="85000"/>
                              <a:lumOff val="15000"/>
                            </a:schemeClr>
                          </a:solidFill>
                          <a:effectLst/>
                        </a:rPr>
                        <a:t>2024</a:t>
                      </a:r>
                      <a:endParaRPr lang="en-US" altLang="ko-KR" sz="18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2391612669"/>
                  </a:ext>
                </a:extLst>
              </a:tr>
              <a:tr h="333637">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bg1">
                            <a:lumMod val="2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lumMod val="25000"/>
                            </a:schemeClr>
                          </a:solidFill>
                          <a:effectLst/>
                        </a:rPr>
                        <a:t>Rs.</a:t>
                      </a:r>
                      <a:r>
                        <a:rPr lang="en-US" altLang="ko-KR" sz="1600" b="1" baseline="0" dirty="0">
                          <a:solidFill>
                            <a:schemeClr val="bg1">
                              <a:lumMod val="25000"/>
                            </a:schemeClr>
                          </a:solidFill>
                          <a:effectLst/>
                        </a:rPr>
                        <a:t> (Million) </a:t>
                      </a:r>
                      <a:endParaRPr lang="ko-KR" altLang="en-US" sz="1600" b="1" dirty="0">
                        <a:solidFill>
                          <a:schemeClr val="bg1">
                            <a:lumMod val="25000"/>
                          </a:schemeClr>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lumMod val="25000"/>
                            </a:schemeClr>
                          </a:solidFill>
                          <a:effectLst/>
                        </a:rPr>
                        <a:t>Rs.</a:t>
                      </a:r>
                      <a:r>
                        <a:rPr lang="en-US" altLang="ko-KR" sz="1600" b="1" baseline="0" dirty="0">
                          <a:solidFill>
                            <a:schemeClr val="bg1">
                              <a:lumMod val="25000"/>
                            </a:schemeClr>
                          </a:solidFill>
                          <a:effectLst/>
                        </a:rPr>
                        <a:t> (Million) </a:t>
                      </a:r>
                      <a:endParaRPr lang="ko-KR" altLang="en-US" sz="1600" b="1" dirty="0">
                        <a:solidFill>
                          <a:schemeClr val="bg1">
                            <a:lumMod val="25000"/>
                          </a:schemeClr>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3015872793"/>
                  </a:ext>
                </a:extLst>
              </a:tr>
              <a:tr h="272377">
                <a:tc>
                  <a:txBody>
                    <a:bodyPr/>
                    <a:lstStyle/>
                    <a:p>
                      <a:pPr algn="l"/>
                      <a:r>
                        <a:rPr lang="en-US" altLang="ko-KR" sz="1800" dirty="0">
                          <a:solidFill>
                            <a:schemeClr val="tx1">
                              <a:lumMod val="85000"/>
                              <a:lumOff val="15000"/>
                            </a:schemeClr>
                          </a:solidFill>
                          <a:effectLst/>
                        </a:rPr>
                        <a:t>Property,</a:t>
                      </a:r>
                      <a:r>
                        <a:rPr lang="en-US" altLang="ko-KR" sz="1800" baseline="0" dirty="0">
                          <a:solidFill>
                            <a:schemeClr val="tx1">
                              <a:lumMod val="85000"/>
                              <a:lumOff val="15000"/>
                            </a:schemeClr>
                          </a:solidFill>
                          <a:effectLst/>
                        </a:rPr>
                        <a:t> plant and equipment</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28,512</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26,263</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722043844"/>
                  </a:ext>
                </a:extLst>
              </a:tr>
              <a:tr h="272377">
                <a:tc>
                  <a:txBody>
                    <a:bodyPr/>
                    <a:lstStyle/>
                    <a:p>
                      <a:pPr algn="l"/>
                      <a:r>
                        <a:rPr lang="en-US" altLang="ko-KR" sz="1800" b="0" dirty="0">
                          <a:solidFill>
                            <a:schemeClr val="tx1">
                              <a:lumMod val="85000"/>
                              <a:lumOff val="15000"/>
                            </a:schemeClr>
                          </a:solidFill>
                          <a:effectLst/>
                        </a:rPr>
                        <a:t>Long</a:t>
                      </a:r>
                      <a:r>
                        <a:rPr lang="en-US" altLang="ko-KR" sz="1800" b="0" baseline="0" dirty="0">
                          <a:solidFill>
                            <a:schemeClr val="tx1">
                              <a:lumMod val="85000"/>
                              <a:lumOff val="15000"/>
                            </a:schemeClr>
                          </a:solidFill>
                          <a:effectLst/>
                        </a:rPr>
                        <a:t> and short term i</a:t>
                      </a:r>
                      <a:r>
                        <a:rPr lang="en-US" altLang="ko-KR" sz="1800" b="0" dirty="0">
                          <a:solidFill>
                            <a:schemeClr val="tx1">
                              <a:lumMod val="85000"/>
                              <a:lumOff val="15000"/>
                            </a:schemeClr>
                          </a:solidFill>
                          <a:effectLst/>
                        </a:rPr>
                        <a:t>nvestments</a:t>
                      </a:r>
                      <a:endParaRPr lang="en-US" altLang="ko-KR" sz="1800" b="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58,800</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12,818</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666548728"/>
                  </a:ext>
                </a:extLst>
              </a:tr>
              <a:tr h="295661">
                <a:tc>
                  <a:txBody>
                    <a:bodyPr/>
                    <a:lstStyle/>
                    <a:p>
                      <a:pPr algn="l"/>
                      <a:r>
                        <a:rPr lang="en-US" altLang="ko-KR" sz="1800" dirty="0">
                          <a:solidFill>
                            <a:schemeClr val="tx1">
                              <a:lumMod val="85000"/>
                              <a:lumOff val="15000"/>
                            </a:schemeClr>
                          </a:solidFill>
                          <a:effectLst/>
                        </a:rPr>
                        <a:t>Stores</a:t>
                      </a:r>
                      <a:r>
                        <a:rPr lang="en-US" altLang="ko-KR" sz="1800" baseline="0" dirty="0">
                          <a:solidFill>
                            <a:schemeClr val="tx1">
                              <a:lumMod val="85000"/>
                              <a:lumOff val="15000"/>
                            </a:schemeClr>
                          </a:solidFill>
                          <a:effectLst/>
                        </a:rPr>
                        <a:t> and stocks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19,615</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16,492</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980451181"/>
                  </a:ext>
                </a:extLst>
              </a:tr>
              <a:tr h="295661">
                <a:tc>
                  <a:txBody>
                    <a:bodyPr/>
                    <a:lstStyle/>
                    <a:p>
                      <a:pPr algn="l"/>
                      <a:r>
                        <a:rPr lang="en-US" altLang="ko-KR" sz="1800" dirty="0">
                          <a:solidFill>
                            <a:schemeClr val="tx1">
                              <a:lumMod val="85000"/>
                              <a:lumOff val="15000"/>
                            </a:schemeClr>
                          </a:solidFill>
                          <a:effectLst/>
                        </a:rPr>
                        <a:t>Trade</a:t>
                      </a:r>
                      <a:r>
                        <a:rPr lang="en-US" altLang="ko-KR" sz="1800" baseline="0" dirty="0">
                          <a:solidFill>
                            <a:schemeClr val="tx1">
                              <a:lumMod val="85000"/>
                              <a:lumOff val="15000"/>
                            </a:schemeClr>
                          </a:solidFill>
                          <a:effectLst/>
                        </a:rPr>
                        <a:t> debts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8,227</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17,716</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895662869"/>
                  </a:ext>
                </a:extLst>
              </a:tr>
              <a:tr h="295661">
                <a:tc>
                  <a:txBody>
                    <a:bodyPr/>
                    <a:lstStyle/>
                    <a:p>
                      <a:pPr algn="l"/>
                      <a:r>
                        <a:rPr lang="en-US" altLang="ko-KR" sz="1800" baseline="0" dirty="0">
                          <a:solidFill>
                            <a:schemeClr val="tx1">
                              <a:lumMod val="85000"/>
                              <a:lumOff val="15000"/>
                            </a:schemeClr>
                          </a:solidFill>
                          <a:effectLst/>
                        </a:rPr>
                        <a:t>Cash and banks </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  2,274</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  1,832</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2547882966"/>
                  </a:ext>
                </a:extLst>
              </a:tr>
              <a:tr h="295661">
                <a:tc>
                  <a:txBody>
                    <a:bodyPr/>
                    <a:lstStyle/>
                    <a:p>
                      <a:pPr algn="l"/>
                      <a:r>
                        <a:rPr lang="en-US" altLang="ko-KR" sz="1800" dirty="0">
                          <a:solidFill>
                            <a:schemeClr val="tx1">
                              <a:lumMod val="85000"/>
                              <a:lumOff val="15000"/>
                            </a:schemeClr>
                          </a:solidFill>
                          <a:effectLst/>
                        </a:rPr>
                        <a:t>Other</a:t>
                      </a:r>
                      <a:r>
                        <a:rPr lang="en-US" altLang="ko-KR" sz="1800" baseline="0" dirty="0">
                          <a:solidFill>
                            <a:schemeClr val="tx1">
                              <a:lumMod val="85000"/>
                              <a:lumOff val="15000"/>
                            </a:schemeClr>
                          </a:solidFill>
                          <a:effectLst/>
                        </a:rPr>
                        <a:t> assets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8,959</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6,379</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4026725512"/>
                  </a:ext>
                </a:extLst>
              </a:tr>
              <a:tr h="295661">
                <a:tc>
                  <a:txBody>
                    <a:bodyPr/>
                    <a:lstStyle/>
                    <a:p>
                      <a:pPr algn="l"/>
                      <a:r>
                        <a:rPr lang="en-US" altLang="ko-KR" sz="1800" b="1" dirty="0">
                          <a:solidFill>
                            <a:schemeClr val="tx1">
                              <a:lumMod val="85000"/>
                              <a:lumOff val="15000"/>
                            </a:schemeClr>
                          </a:solidFill>
                          <a:effectLst/>
                        </a:rPr>
                        <a:t>Total</a:t>
                      </a:r>
                      <a:endParaRPr lang="en-US" altLang="ko-KR" sz="18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126,387</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rPr>
                        <a:t>81,500</a:t>
                      </a:r>
                      <a:endParaRPr lang="ko-KR" altLang="en-US" sz="1800" b="1" dirty="0">
                        <a:solidFill>
                          <a:srgbClr val="000066"/>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759881767"/>
                  </a:ext>
                </a:extLst>
              </a:tr>
            </a:tbl>
          </a:graphicData>
        </a:graphic>
      </p:graphicFrame>
    </p:spTree>
    <p:extLst>
      <p:ext uri="{BB962C8B-B14F-4D97-AF65-F5344CB8AC3E}">
        <p14:creationId xmlns:p14="http://schemas.microsoft.com/office/powerpoint/2010/main" val="3754055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grpSp>
        <p:nvGrpSpPr>
          <p:cNvPr id="1212" name="Google Shape;1212;p41"/>
          <p:cNvGrpSpPr/>
          <p:nvPr/>
        </p:nvGrpSpPr>
        <p:grpSpPr>
          <a:xfrm>
            <a:off x="66" y="3"/>
            <a:ext cx="9143932" cy="5143508"/>
            <a:chOff x="66" y="3"/>
            <a:chExt cx="9143932" cy="5143508"/>
          </a:xfrm>
        </p:grpSpPr>
        <p:sp>
          <p:nvSpPr>
            <p:cNvPr id="1213" name="Google Shape;1213;p41"/>
            <p:cNvSpPr/>
            <p:nvPr/>
          </p:nvSpPr>
          <p:spPr>
            <a:xfrm rot="5400000">
              <a:off x="178" y="-109"/>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rot="5400000">
              <a:off x="7945203" y="3944716"/>
              <a:ext cx="1198683" cy="1198907"/>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E95C1494-5EF6-E83B-8AAA-8519660F9E18}"/>
              </a:ext>
            </a:extLst>
          </p:cNvPr>
          <p:cNvSpPr txBox="1"/>
          <p:nvPr/>
        </p:nvSpPr>
        <p:spPr>
          <a:xfrm>
            <a:off x="1184793" y="738972"/>
            <a:ext cx="6208751" cy="400110"/>
          </a:xfrm>
          <a:prstGeom prst="rect">
            <a:avLst/>
          </a:prstGeom>
          <a:noFill/>
        </p:spPr>
        <p:txBody>
          <a:bodyPr wrap="none" rtlCol="0">
            <a:spAutoFit/>
          </a:bodyPr>
          <a:lstStyle/>
          <a:p>
            <a:r>
              <a:rPr lang="en-US" sz="2000" b="1" dirty="0">
                <a:solidFill>
                  <a:schemeClr val="tx1"/>
                </a:solidFill>
              </a:rPr>
              <a:t>Consolidated Balance Sheet – Equity &amp; Liabilities</a:t>
            </a:r>
            <a:endParaRPr lang="en-US" dirty="0"/>
          </a:p>
        </p:txBody>
      </p:sp>
      <p:graphicFrame>
        <p:nvGraphicFramePr>
          <p:cNvPr id="4" name="표 8">
            <a:extLst>
              <a:ext uri="{FF2B5EF4-FFF2-40B4-BE49-F238E27FC236}">
                <a16:creationId xmlns:a16="http://schemas.microsoft.com/office/drawing/2014/main" id="{D6E31592-9512-A258-3064-35D82D67B4B5}"/>
              </a:ext>
            </a:extLst>
          </p:cNvPr>
          <p:cNvGraphicFramePr>
            <a:graphicFrameLocks noGrp="1"/>
          </p:cNvGraphicFramePr>
          <p:nvPr>
            <p:extLst>
              <p:ext uri="{D42A27DB-BD31-4B8C-83A1-F6EECF244321}">
                <p14:modId xmlns:p14="http://schemas.microsoft.com/office/powerpoint/2010/main" val="2383727710"/>
              </p:ext>
            </p:extLst>
          </p:nvPr>
        </p:nvGraphicFramePr>
        <p:xfrm>
          <a:off x="1198974" y="1199437"/>
          <a:ext cx="6529942" cy="3639485"/>
        </p:xfrm>
        <a:graphic>
          <a:graphicData uri="http://schemas.openxmlformats.org/drawingml/2006/table">
            <a:tbl>
              <a:tblPr firstRow="1" bandRow="1">
                <a:tableStyleId>{5C22544A-7EE6-4342-B048-85BDC9FD1C3A}</a:tableStyleId>
              </a:tblPr>
              <a:tblGrid>
                <a:gridCol w="3385402">
                  <a:extLst>
                    <a:ext uri="{9D8B030D-6E8A-4147-A177-3AD203B41FA5}">
                      <a16:colId xmlns:a16="http://schemas.microsoft.com/office/drawing/2014/main" val="20000"/>
                    </a:ext>
                  </a:extLst>
                </a:gridCol>
                <a:gridCol w="1659247">
                  <a:extLst>
                    <a:ext uri="{9D8B030D-6E8A-4147-A177-3AD203B41FA5}">
                      <a16:colId xmlns:a16="http://schemas.microsoft.com/office/drawing/2014/main" val="20001"/>
                    </a:ext>
                  </a:extLst>
                </a:gridCol>
                <a:gridCol w="1485293">
                  <a:extLst>
                    <a:ext uri="{9D8B030D-6E8A-4147-A177-3AD203B41FA5}">
                      <a16:colId xmlns:a16="http://schemas.microsoft.com/office/drawing/2014/main" val="20002"/>
                    </a:ext>
                  </a:extLst>
                </a:gridCol>
              </a:tblGrid>
              <a:tr h="343756">
                <a:tc>
                  <a:txBody>
                    <a:bodyPr/>
                    <a:lstStyle/>
                    <a:p>
                      <a:pPr algn="l" latinLnBrk="1"/>
                      <a:endParaRPr lang="en-US" altLang="ko-KR" sz="16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cell3D prstMaterial="dkEdge">
                      <a:bevel/>
                      <a:lightRig rig="flood" dir="t"/>
                    </a:cell3D>
                  </a:tcPr>
                </a:tc>
                <a:tc>
                  <a:txBody>
                    <a:bodyPr/>
                    <a:lstStyle/>
                    <a:p>
                      <a:pPr algn="ctr" latinLnBrk="1"/>
                      <a:r>
                        <a:rPr lang="en-US" altLang="ko-KR" sz="1800" b="1" dirty="0">
                          <a:solidFill>
                            <a:srgbClr val="EF4611"/>
                          </a:solidFill>
                          <a:effectLst/>
                        </a:rPr>
                        <a:t>2025</a:t>
                      </a:r>
                      <a:endParaRPr lang="en-US" altLang="ko-KR" sz="1800" b="1" dirty="0">
                        <a:solidFill>
                          <a:srgbClr val="EF4611"/>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chemeClr val="tx1">
                              <a:lumMod val="85000"/>
                              <a:lumOff val="15000"/>
                            </a:schemeClr>
                          </a:solidFill>
                          <a:effectLst/>
                        </a:rPr>
                        <a:t>2024</a:t>
                      </a:r>
                      <a:endParaRPr lang="en-US" altLang="ko-KR" sz="18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10000"/>
                  </a:ext>
                </a:extLst>
              </a:tr>
              <a:tr h="43055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bg1"/>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lumMod val="25000"/>
                            </a:schemeClr>
                          </a:solidFill>
                          <a:effectLst/>
                        </a:rPr>
                        <a:t>Rs.</a:t>
                      </a:r>
                      <a:r>
                        <a:rPr lang="en-US" altLang="ko-KR" sz="1600" b="1" baseline="0" dirty="0">
                          <a:solidFill>
                            <a:schemeClr val="bg1">
                              <a:lumMod val="25000"/>
                            </a:schemeClr>
                          </a:solidFill>
                          <a:effectLst/>
                        </a:rPr>
                        <a:t> (Million) </a:t>
                      </a:r>
                      <a:endParaRPr lang="ko-KR" altLang="en-US" sz="1600" b="1" dirty="0">
                        <a:solidFill>
                          <a:schemeClr val="bg1">
                            <a:lumMod val="25000"/>
                          </a:schemeClr>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lumMod val="25000"/>
                            </a:schemeClr>
                          </a:solidFill>
                          <a:effectLst/>
                        </a:rPr>
                        <a:t>Rs.</a:t>
                      </a:r>
                      <a:r>
                        <a:rPr lang="en-US" altLang="ko-KR" sz="1600" b="1" baseline="0" dirty="0">
                          <a:solidFill>
                            <a:schemeClr val="bg1">
                              <a:lumMod val="25000"/>
                            </a:schemeClr>
                          </a:solidFill>
                          <a:effectLst/>
                        </a:rPr>
                        <a:t> (Million) </a:t>
                      </a:r>
                      <a:endParaRPr lang="ko-KR" altLang="en-US" sz="1600" b="1" dirty="0">
                        <a:solidFill>
                          <a:schemeClr val="bg1">
                            <a:lumMod val="25000"/>
                          </a:schemeClr>
                        </a:solidFill>
                        <a:effectLst/>
                        <a:latin typeface="Calibri" panose="020F0502020204030204" pitchFamily="34" charset="0"/>
                        <a:cs typeface="Tahoma" panose="020B060403050404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10001"/>
                  </a:ext>
                </a:extLst>
              </a:tr>
              <a:tr h="333815">
                <a:tc>
                  <a:txBody>
                    <a:bodyPr/>
                    <a:lstStyle/>
                    <a:p>
                      <a:pPr algn="l"/>
                      <a:r>
                        <a:rPr lang="en-US" altLang="ko-KR" sz="1800" dirty="0">
                          <a:solidFill>
                            <a:schemeClr val="tx1">
                              <a:lumMod val="85000"/>
                              <a:lumOff val="15000"/>
                            </a:schemeClr>
                          </a:solidFill>
                          <a:effectLst/>
                        </a:rPr>
                        <a:t>Equity</a:t>
                      </a:r>
                      <a:r>
                        <a:rPr lang="en-US" altLang="ko-KR" sz="1800" baseline="0" dirty="0">
                          <a:solidFill>
                            <a:schemeClr val="tx1">
                              <a:lumMod val="85000"/>
                              <a:lumOff val="15000"/>
                            </a:schemeClr>
                          </a:solidFill>
                          <a:effectLst/>
                        </a:rPr>
                        <a:t> of p</a:t>
                      </a:r>
                      <a:r>
                        <a:rPr lang="en-US" altLang="ko-KR" sz="1800" dirty="0">
                          <a:solidFill>
                            <a:schemeClr val="tx1">
                              <a:lumMod val="85000"/>
                              <a:lumOff val="15000"/>
                            </a:schemeClr>
                          </a:solidFill>
                          <a:effectLst/>
                        </a:rPr>
                        <a:t>arent shareholders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84,697</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48,401</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10004"/>
                  </a:ext>
                </a:extLst>
              </a:tr>
              <a:tr h="333815">
                <a:tc>
                  <a:txBody>
                    <a:bodyPr/>
                    <a:lstStyle/>
                    <a:p>
                      <a:pPr algn="l"/>
                      <a:r>
                        <a:rPr lang="en-US" altLang="ko-KR" sz="1800" b="0" dirty="0">
                          <a:solidFill>
                            <a:schemeClr val="tx1">
                              <a:lumMod val="85000"/>
                              <a:lumOff val="15000"/>
                            </a:schemeClr>
                          </a:solidFill>
                          <a:effectLst/>
                        </a:rPr>
                        <a:t>Non-controlling</a:t>
                      </a:r>
                      <a:r>
                        <a:rPr lang="en-US" altLang="ko-KR" sz="1800" b="0" baseline="0" dirty="0">
                          <a:solidFill>
                            <a:schemeClr val="tx1">
                              <a:lumMod val="85000"/>
                              <a:lumOff val="15000"/>
                            </a:schemeClr>
                          </a:solidFill>
                          <a:effectLst/>
                        </a:rPr>
                        <a:t> interest</a:t>
                      </a:r>
                      <a:endParaRPr lang="en-US" altLang="ko-KR" sz="1800" b="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5,949</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7,032</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10005"/>
                  </a:ext>
                </a:extLst>
              </a:tr>
              <a:tr h="362352">
                <a:tc>
                  <a:txBody>
                    <a:bodyPr/>
                    <a:lstStyle/>
                    <a:p>
                      <a:pPr algn="l"/>
                      <a:r>
                        <a:rPr lang="en-US" altLang="ko-KR" sz="1800" dirty="0">
                          <a:solidFill>
                            <a:schemeClr val="tx1">
                              <a:lumMod val="85000"/>
                              <a:lumOff val="15000"/>
                            </a:schemeClr>
                          </a:solidFill>
                          <a:effectLst/>
                        </a:rPr>
                        <a:t>Long term liabilities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5,602</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5,596</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3601708348"/>
                  </a:ext>
                </a:extLst>
              </a:tr>
              <a:tr h="362352">
                <a:tc>
                  <a:txBody>
                    <a:bodyPr/>
                    <a:lstStyle/>
                    <a:p>
                      <a:pPr algn="l"/>
                      <a:r>
                        <a:rPr lang="en-US" altLang="ko-KR" sz="1800" dirty="0">
                          <a:solidFill>
                            <a:schemeClr val="tx1">
                              <a:lumMod val="85000"/>
                              <a:lumOff val="15000"/>
                            </a:schemeClr>
                          </a:solidFill>
                          <a:effectLst/>
                        </a:rPr>
                        <a:t>Trade</a:t>
                      </a:r>
                      <a:r>
                        <a:rPr lang="en-US" altLang="ko-KR" sz="1800" baseline="0" dirty="0">
                          <a:solidFill>
                            <a:schemeClr val="tx1">
                              <a:lumMod val="85000"/>
                              <a:lumOff val="15000"/>
                            </a:schemeClr>
                          </a:solidFill>
                          <a:effectLst/>
                        </a:rPr>
                        <a:t> liabilities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8,563</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9,313</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3146295323"/>
                  </a:ext>
                </a:extLst>
              </a:tr>
              <a:tr h="362352">
                <a:tc>
                  <a:txBody>
                    <a:bodyPr/>
                    <a:lstStyle/>
                    <a:p>
                      <a:pPr algn="l"/>
                      <a:r>
                        <a:rPr lang="en-US" altLang="ko-KR" sz="1800" baseline="0" dirty="0">
                          <a:solidFill>
                            <a:schemeClr val="tx1">
                              <a:lumMod val="85000"/>
                              <a:lumOff val="15000"/>
                            </a:schemeClr>
                          </a:solidFill>
                          <a:effectLst/>
                        </a:rPr>
                        <a:t>Short term borrowing </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16,460</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9,149</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232818281"/>
                  </a:ext>
                </a:extLst>
              </a:tr>
              <a:tr h="362352">
                <a:tc>
                  <a:txBody>
                    <a:bodyPr/>
                    <a:lstStyle/>
                    <a:p>
                      <a:pPr algn="l"/>
                      <a:r>
                        <a:rPr lang="en-US" altLang="ko-KR" sz="1800" dirty="0">
                          <a:solidFill>
                            <a:schemeClr val="tx1">
                              <a:lumMod val="85000"/>
                              <a:lumOff val="15000"/>
                            </a:schemeClr>
                          </a:solidFill>
                          <a:effectLst/>
                        </a:rPr>
                        <a:t>Taxation</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4,814</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1,671</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2242028434"/>
                  </a:ext>
                </a:extLst>
              </a:tr>
              <a:tr h="362352">
                <a:tc>
                  <a:txBody>
                    <a:bodyPr/>
                    <a:lstStyle/>
                    <a:p>
                      <a:pPr algn="l"/>
                      <a:r>
                        <a:rPr lang="en-US" altLang="ko-KR" sz="1800" dirty="0">
                          <a:solidFill>
                            <a:schemeClr val="tx1">
                              <a:lumMod val="85000"/>
                              <a:lumOff val="15000"/>
                            </a:schemeClr>
                          </a:solidFill>
                          <a:effectLst/>
                        </a:rPr>
                        <a:t>Other</a:t>
                      </a:r>
                      <a:r>
                        <a:rPr lang="en-US" altLang="ko-KR" sz="1800" baseline="0" dirty="0">
                          <a:solidFill>
                            <a:schemeClr val="tx1">
                              <a:lumMod val="85000"/>
                              <a:lumOff val="15000"/>
                            </a:schemeClr>
                          </a:solidFill>
                          <a:effectLst/>
                        </a:rPr>
                        <a:t> liabilities</a:t>
                      </a:r>
                      <a:endParaRPr lang="en-US" altLang="ko-KR" sz="1800"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    302</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a:solidFill>
                            <a:srgbClr val="000066"/>
                          </a:solidFill>
                          <a:effectLst/>
                          <a:latin typeface="Calibri" panose="020F0502020204030204" pitchFamily="34" charset="0"/>
                          <a:ea typeface="Calibri" panose="020F0502020204030204" pitchFamily="34" charset="0"/>
                          <a:cs typeface="Calibri" panose="020F0502020204030204" pitchFamily="34" charset="0"/>
                        </a:rPr>
                        <a:t>    338</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4065984712"/>
                  </a:ext>
                </a:extLst>
              </a:tr>
              <a:tr h="362352">
                <a:tc>
                  <a:txBody>
                    <a:bodyPr/>
                    <a:lstStyle/>
                    <a:p>
                      <a:pPr algn="l"/>
                      <a:r>
                        <a:rPr lang="en-US" altLang="ko-KR" sz="1800" b="1" dirty="0">
                          <a:solidFill>
                            <a:schemeClr val="tx1">
                              <a:lumMod val="85000"/>
                              <a:lumOff val="15000"/>
                            </a:schemeClr>
                          </a:solidFill>
                          <a:effectLst/>
                        </a:rPr>
                        <a:t>Total</a:t>
                      </a:r>
                      <a:endParaRPr lang="en-US" altLang="ko-KR" sz="1800" b="1" dirty="0">
                        <a:solidFill>
                          <a:schemeClr val="tx1">
                            <a:lumMod val="85000"/>
                            <a:lumOff val="15000"/>
                          </a:schemeClr>
                        </a:solidFill>
                        <a:effectLst/>
                        <a:latin typeface="Calibri" panose="020F0502020204030204" pitchFamily="34" charset="0"/>
                        <a:ea typeface="Tahoma" panose="020B0604030504040204" pitchFamily="34" charset="0"/>
                        <a:cs typeface="Tahoma" panose="020B060403050404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126,387</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tc>
                  <a:txBody>
                    <a:bodyPr/>
                    <a:lstStyle/>
                    <a:p>
                      <a:pPr algn="ctr" latinLnBrk="1"/>
                      <a:r>
                        <a:rPr lang="en-US" altLang="ko-KR" sz="1800" b="1" dirty="0">
                          <a:solidFill>
                            <a:srgbClr val="000066"/>
                          </a:solidFill>
                          <a:effectLst/>
                          <a:latin typeface="Calibri" panose="020F0502020204030204" pitchFamily="34" charset="0"/>
                          <a:ea typeface="Calibri" panose="020F0502020204030204" pitchFamily="34" charset="0"/>
                          <a:cs typeface="Calibri" panose="020F0502020204030204" pitchFamily="34" charset="0"/>
                        </a:rPr>
                        <a:t>81,500</a:t>
                      </a:r>
                      <a:endParaRPr lang="ko-KR" altLang="en-US" sz="1800" b="1" dirty="0">
                        <a:solidFill>
                          <a:srgbClr val="000066"/>
                        </a:solidFill>
                        <a:effectLst/>
                        <a:latin typeface="Calibri" panose="020F0502020204030204" pitchFamily="34" charset="0"/>
                        <a:cs typeface="Calibri" panose="020F0502020204030204" pitchFamily="34" charset="0"/>
                      </a:endParaRPr>
                    </a:p>
                  </a:txBody>
                  <a:tcPr marL="70619" marR="70619" marT="35309" marB="35309" anchor="ctr">
                    <a:cell3D prstMaterial="dkEdge">
                      <a:bevel/>
                      <a:lightRig rig="flood" dir="t"/>
                    </a:cell3D>
                  </a:tcPr>
                </a:tc>
                <a:extLst>
                  <a:ext uri="{0D108BD9-81ED-4DB2-BD59-A6C34878D82A}">
                    <a16:rowId xmlns:a16="http://schemas.microsoft.com/office/drawing/2014/main" val="3883657305"/>
                  </a:ext>
                </a:extLst>
              </a:tr>
            </a:tbl>
          </a:graphicData>
        </a:graphic>
      </p:graphicFrame>
    </p:spTree>
    <p:extLst>
      <p:ext uri="{BB962C8B-B14F-4D97-AF65-F5344CB8AC3E}">
        <p14:creationId xmlns:p14="http://schemas.microsoft.com/office/powerpoint/2010/main" val="104903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29"/>
          <p:cNvSpPr txBox="1">
            <a:spLocks noGrp="1"/>
          </p:cNvSpPr>
          <p:nvPr>
            <p:ph type="title"/>
          </p:nvPr>
        </p:nvSpPr>
        <p:spPr>
          <a:xfrm>
            <a:off x="1414660" y="504058"/>
            <a:ext cx="441907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Contents</a:t>
            </a:r>
            <a:endParaRPr dirty="0"/>
          </a:p>
        </p:txBody>
      </p:sp>
      <p:graphicFrame>
        <p:nvGraphicFramePr>
          <p:cNvPr id="4" name="Table 3">
            <a:extLst>
              <a:ext uri="{FF2B5EF4-FFF2-40B4-BE49-F238E27FC236}">
                <a16:creationId xmlns:a16="http://schemas.microsoft.com/office/drawing/2014/main" id="{B192CC5C-D441-0CB6-BD1F-2B06BB4A71C5}"/>
              </a:ext>
            </a:extLst>
          </p:cNvPr>
          <p:cNvGraphicFramePr>
            <a:graphicFrameLocks noGrp="1"/>
          </p:cNvGraphicFramePr>
          <p:nvPr>
            <p:extLst>
              <p:ext uri="{D42A27DB-BD31-4B8C-83A1-F6EECF244321}">
                <p14:modId xmlns:p14="http://schemas.microsoft.com/office/powerpoint/2010/main" val="499878813"/>
              </p:ext>
            </p:extLst>
          </p:nvPr>
        </p:nvGraphicFramePr>
        <p:xfrm>
          <a:off x="1464279" y="1365176"/>
          <a:ext cx="5482326" cy="2377260"/>
        </p:xfrm>
        <a:graphic>
          <a:graphicData uri="http://schemas.openxmlformats.org/drawingml/2006/table">
            <a:tbl>
              <a:tblPr>
                <a:noFill/>
                <a:tableStyleId>{BAC6F2AA-A505-479B-A519-07B075E9425A}</a:tableStyleId>
              </a:tblPr>
              <a:tblGrid>
                <a:gridCol w="463758">
                  <a:extLst>
                    <a:ext uri="{9D8B030D-6E8A-4147-A177-3AD203B41FA5}">
                      <a16:colId xmlns:a16="http://schemas.microsoft.com/office/drawing/2014/main" val="3208613295"/>
                    </a:ext>
                  </a:extLst>
                </a:gridCol>
                <a:gridCol w="5018568">
                  <a:extLst>
                    <a:ext uri="{9D8B030D-6E8A-4147-A177-3AD203B41FA5}">
                      <a16:colId xmlns:a16="http://schemas.microsoft.com/office/drawing/2014/main" val="1757974200"/>
                    </a:ext>
                  </a:extLst>
                </a:gridCol>
              </a:tblGrid>
              <a:tr h="353050">
                <a:tc>
                  <a:txBody>
                    <a:bodyPr/>
                    <a:lstStyle/>
                    <a:p>
                      <a:pPr marL="0" lvl="0" indent="0" algn="l" rtl="0">
                        <a:spcBef>
                          <a:spcPts val="0"/>
                        </a:spcBef>
                        <a:spcAft>
                          <a:spcPts val="0"/>
                        </a:spcAft>
                        <a:buNone/>
                      </a:pPr>
                      <a:r>
                        <a:rPr lang="en" sz="1400" b="1" u="sng" dirty="0">
                          <a:solidFill>
                            <a:schemeClr val="hlink"/>
                          </a:solidFill>
                          <a:latin typeface="Albert Sans"/>
                          <a:ea typeface="Albert Sans"/>
                          <a:cs typeface="Albert Sans"/>
                          <a:sym typeface="Albert Sans"/>
                        </a:rPr>
                        <a:t>01</a:t>
                      </a:r>
                      <a:endParaRPr sz="1400" b="1" u="sng"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n-US" altLang="zh-CN" sz="1400" dirty="0">
                          <a:solidFill>
                            <a:schemeClr val="tx1"/>
                          </a:solidFill>
                          <a:latin typeface="微软雅黑" panose="020B0503020204020204" pitchFamily="34" charset="-122"/>
                          <a:ea typeface="微软雅黑" panose="020B0503020204020204" pitchFamily="34" charset="-122"/>
                        </a:rPr>
                        <a:t>Sapphire Fibres Limited Introduction</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429380554"/>
                  </a:ext>
                </a:extLst>
              </a:tr>
              <a:tr h="336725">
                <a:tc>
                  <a:txBody>
                    <a:bodyPr/>
                    <a:lstStyle/>
                    <a:p>
                      <a:pPr marL="0" lvl="0" indent="0" algn="l" rtl="0">
                        <a:spcBef>
                          <a:spcPts val="0"/>
                        </a:spcBef>
                        <a:spcAft>
                          <a:spcPts val="0"/>
                        </a:spcAft>
                        <a:buNone/>
                      </a:pPr>
                      <a:r>
                        <a:rPr lang="en" sz="1400" b="1" u="sng" dirty="0">
                          <a:solidFill>
                            <a:schemeClr val="hlink"/>
                          </a:solidFill>
                          <a:latin typeface="Albert Sans"/>
                          <a:ea typeface="Albert Sans"/>
                          <a:cs typeface="Albert Sans"/>
                          <a:sym typeface="Albert Sans"/>
                        </a:rPr>
                        <a:t>02</a:t>
                      </a:r>
                      <a:endParaRPr sz="1400" b="1" u="sng"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1600"/>
                        </a:spcAft>
                        <a:buNone/>
                      </a:pPr>
                      <a:r>
                        <a:rPr lang="en-US" altLang="zh-CN" sz="1400" dirty="0">
                          <a:solidFill>
                            <a:schemeClr val="tx1"/>
                          </a:solidFill>
                          <a:latin typeface="微软雅黑" panose="020B0503020204020204" pitchFamily="34" charset="-122"/>
                          <a:ea typeface="微软雅黑" panose="020B0503020204020204" pitchFamily="34" charset="-122"/>
                        </a:rPr>
                        <a:t>Strategic / Operational Developments</a:t>
                      </a:r>
                      <a:endParaRPr sz="1400" dirty="0">
                        <a:solidFill>
                          <a:schemeClr val="tx1"/>
                        </a:solidFill>
                        <a:latin typeface="Albert Sans"/>
                        <a:ea typeface="Albert Sans"/>
                        <a:cs typeface="Albert Sans"/>
                        <a:sym typeface="Albert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429457595"/>
                  </a:ext>
                </a:extLst>
              </a:tr>
              <a:tr h="336725">
                <a:tc>
                  <a:txBody>
                    <a:bodyPr/>
                    <a:lstStyle/>
                    <a:p>
                      <a:pPr marL="0" lvl="0" indent="0" algn="l" rtl="0">
                        <a:spcBef>
                          <a:spcPts val="0"/>
                        </a:spcBef>
                        <a:spcAft>
                          <a:spcPts val="0"/>
                        </a:spcAft>
                        <a:buNone/>
                      </a:pPr>
                      <a:r>
                        <a:rPr lang="en" sz="1400" b="1" u="sng" dirty="0">
                          <a:solidFill>
                            <a:schemeClr val="dk1"/>
                          </a:solidFill>
                          <a:latin typeface="Albert Sans"/>
                          <a:ea typeface="Albert Sans"/>
                          <a:cs typeface="Albert Sans"/>
                          <a:sym typeface="Albert Sans"/>
                        </a:rPr>
                        <a:t>03</a:t>
                      </a:r>
                      <a:endParaRPr sz="1400" b="1"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n-US" altLang="zh-CN" sz="1400" dirty="0">
                          <a:solidFill>
                            <a:schemeClr val="tx1"/>
                          </a:solidFill>
                          <a:latin typeface="微软雅黑" panose="020B0503020204020204" pitchFamily="34" charset="-122"/>
                          <a:ea typeface="微软雅黑" panose="020B0503020204020204" pitchFamily="34" charset="-122"/>
                        </a:rPr>
                        <a:t>Historical Financial Highlights</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769807517"/>
                  </a:ext>
                </a:extLst>
              </a:tr>
              <a:tr h="336725">
                <a:tc>
                  <a:txBody>
                    <a:bodyPr/>
                    <a:lstStyle/>
                    <a:p>
                      <a:pPr marL="0" lvl="0" indent="0" algn="l" rtl="0">
                        <a:spcBef>
                          <a:spcPts val="0"/>
                        </a:spcBef>
                        <a:spcAft>
                          <a:spcPts val="0"/>
                        </a:spcAft>
                        <a:buNone/>
                      </a:pPr>
                      <a:r>
                        <a:rPr lang="en" sz="1400" b="1" u="sng" dirty="0">
                          <a:solidFill>
                            <a:schemeClr val="hlink"/>
                          </a:solidFill>
                          <a:latin typeface="Albert Sans"/>
                          <a:ea typeface="Albert Sans"/>
                          <a:cs typeface="Albert Sans"/>
                          <a:sym typeface="Albert Sans"/>
                        </a:rPr>
                        <a:t>04</a:t>
                      </a:r>
                      <a:endParaRPr sz="1400" b="1" u="sng"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n-US" altLang="zh-CN" sz="1400" dirty="0">
                          <a:solidFill>
                            <a:schemeClr val="tx1"/>
                          </a:solidFill>
                          <a:latin typeface="微软雅黑" panose="020B0503020204020204" pitchFamily="34" charset="-122"/>
                          <a:ea typeface="微软雅黑" panose="020B0503020204020204" pitchFamily="34" charset="-122"/>
                        </a:rPr>
                        <a:t>Financial Results 2025</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913488825"/>
                  </a:ext>
                </a:extLst>
              </a:tr>
              <a:tr h="336725">
                <a:tc>
                  <a:txBody>
                    <a:bodyPr/>
                    <a:lstStyle/>
                    <a:p>
                      <a:pPr marL="0" lvl="0" indent="0" algn="l" rtl="0">
                        <a:spcBef>
                          <a:spcPts val="0"/>
                        </a:spcBef>
                        <a:spcAft>
                          <a:spcPts val="0"/>
                        </a:spcAft>
                        <a:buNone/>
                      </a:pPr>
                      <a:r>
                        <a:rPr lang="en" sz="1400" b="1" u="sng" dirty="0">
                          <a:solidFill>
                            <a:schemeClr val="hlink"/>
                          </a:solidFill>
                          <a:latin typeface="Albert Sans"/>
                          <a:ea typeface="Albert Sans"/>
                          <a:cs typeface="Albert Sans"/>
                          <a:sym typeface="Albert Sans"/>
                        </a:rPr>
                        <a:t>05</a:t>
                      </a:r>
                      <a:endParaRPr sz="1400" b="1" u="sng"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400" dirty="0">
                          <a:solidFill>
                            <a:schemeClr val="tx1"/>
                          </a:solidFill>
                          <a:latin typeface="微软雅黑" panose="020B0503020204020204" pitchFamily="34" charset="-122"/>
                          <a:ea typeface="微软雅黑" panose="020B0503020204020204" pitchFamily="34" charset="-122"/>
                        </a:rPr>
                        <a:t>Future Outlook</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4218123638"/>
                  </a:ext>
                </a:extLst>
              </a:tr>
              <a:tr h="336725">
                <a:tc>
                  <a:txBody>
                    <a:bodyPr/>
                    <a:lstStyle/>
                    <a:p>
                      <a:pPr marL="0" lvl="0" indent="0" algn="l" rtl="0">
                        <a:spcBef>
                          <a:spcPts val="0"/>
                        </a:spcBef>
                        <a:spcAft>
                          <a:spcPts val="0"/>
                        </a:spcAft>
                        <a:buNone/>
                      </a:pPr>
                      <a:r>
                        <a:rPr lang="en" sz="1400" b="1" u="sng" dirty="0">
                          <a:solidFill>
                            <a:schemeClr val="dk1"/>
                          </a:solidFill>
                          <a:latin typeface="Albert Sans"/>
                          <a:ea typeface="Albert Sans"/>
                          <a:cs typeface="Albert Sans"/>
                          <a:sym typeface="Albert Sans"/>
                        </a:rPr>
                        <a:t>06</a:t>
                      </a:r>
                      <a:endParaRPr sz="1400" b="1" u="sng" dirty="0">
                        <a:solidFill>
                          <a:schemeClr val="dk1"/>
                        </a:solidFill>
                        <a:latin typeface="Albert Sans"/>
                        <a:ea typeface="Albert Sans"/>
                        <a:cs typeface="Albert Sans"/>
                        <a:sym typeface="Albert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1"/>
                    </a:solidFill>
                  </a:tcPr>
                </a:tc>
                <a:tc>
                  <a:txBody>
                    <a:bodyPr/>
                    <a:lstStyle/>
                    <a:p>
                      <a:pPr marL="0" marR="0" lvl="0" indent="0" algn="l" defTabSz="914400" rtl="0" eaLnBrk="1" fontAlgn="auto" latinLnBrk="0" hangingPunct="1">
                        <a:lnSpc>
                          <a:spcPct val="100000"/>
                        </a:lnSpc>
                        <a:spcBef>
                          <a:spcPts val="0"/>
                        </a:spcBef>
                        <a:spcAft>
                          <a:spcPts val="1600"/>
                        </a:spcAft>
                        <a:buClr>
                          <a:srgbClr val="000000"/>
                        </a:buClr>
                        <a:buSzTx/>
                        <a:buFont typeface="Arial"/>
                        <a:buNone/>
                        <a:tabLst/>
                        <a:defRPr/>
                      </a:pPr>
                      <a:r>
                        <a:rPr lang="en-US" altLang="zh-CN" sz="1400" dirty="0">
                          <a:solidFill>
                            <a:schemeClr val="tx1"/>
                          </a:solidFill>
                          <a:latin typeface="微软雅黑" panose="020B0503020204020204" pitchFamily="34" charset="-122"/>
                          <a:ea typeface="微软雅黑" panose="020B0503020204020204" pitchFamily="34" charset="-122"/>
                        </a:rPr>
                        <a:t>Q &amp; A Session</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96981119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6" y="2274675"/>
            <a:ext cx="4649861" cy="841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t" anchorCtr="0">
            <a:noAutofit/>
          </a:bodyPr>
          <a:lstStyle/>
          <a:p>
            <a:pPr algn="ctr" eaLnBrk="1" hangingPunct="1"/>
            <a:r>
              <a:rPr lang="en-US" altLang="zh-CN" sz="3600" b="1" dirty="0">
                <a:solidFill>
                  <a:schemeClr val="tx1"/>
                </a:solidFill>
                <a:latin typeface="微软雅黑" panose="020B0503020204020204" pitchFamily="34" charset="-122"/>
                <a:ea typeface="微软雅黑" panose="020B0503020204020204" pitchFamily="34" charset="-122"/>
              </a:rPr>
              <a:t>Future Outlook</a:t>
            </a: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Placeholder 5">
            <a:extLst>
              <a:ext uri="{FF2B5EF4-FFF2-40B4-BE49-F238E27FC236}">
                <a16:creationId xmlns:a16="http://schemas.microsoft.com/office/drawing/2014/main" id="{25D45B60-5F3C-C9C4-952D-14D4961A54C7}"/>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9382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48"/>
          <p:cNvSpPr txBox="1">
            <a:spLocks noGrp="1"/>
          </p:cNvSpPr>
          <p:nvPr>
            <p:ph type="body" idx="4294967295"/>
          </p:nvPr>
        </p:nvSpPr>
        <p:spPr>
          <a:xfrm>
            <a:off x="713197" y="863597"/>
            <a:ext cx="8162744" cy="2172406"/>
          </a:xfrm>
          <a:prstGeom prst="rect">
            <a:avLst/>
          </a:prstGeom>
        </p:spPr>
        <p:txBody>
          <a:bodyPr spcFirstLastPara="1" wrap="square" lIns="91425" tIns="91425" rIns="91425" bIns="91425" anchor="t" anchorCtr="0">
            <a:noAutofit/>
          </a:bodyPr>
          <a:lstStyle/>
          <a:p>
            <a:r>
              <a:rPr lang="en-US" dirty="0"/>
              <a:t>Pakistan’s economy commenced fiscal year 2025-26 on a positive trajectory, leveraging the improvements achieved in the preceding year. The stronger external and fiscal position provides a firm foundation for continued stability and growth.</a:t>
            </a:r>
          </a:p>
          <a:p>
            <a:r>
              <a:rPr lang="en-US" dirty="0"/>
              <a:t>A supportive global environment, coupled with stronger demand from trading partners and Pakistan’s recent trade deal with the United States, is expected to drive export growth. Concurrently, steady remittance inflows are expected to balance import pressures linked to tariff rationalization. </a:t>
            </a:r>
          </a:p>
          <a:p>
            <a:r>
              <a:rPr lang="en-US" dirty="0"/>
              <a:t>The Management remains dedicated to strengthening the Company’s future by driving innovation across our product portfolio and introducing new business segments. Strategic focus on enhancing operational efficiency and maintaining financial discipline will support these initiatives, enabling the Company to stay ahead of evolving market needs, and deliver sustained value to our shareholders.</a:t>
            </a:r>
          </a:p>
          <a:p>
            <a:pPr marL="152400" indent="0">
              <a:lnSpc>
                <a:spcPct val="107000"/>
              </a:lnSpc>
              <a:spcAft>
                <a:spcPts val="800"/>
              </a:spcAft>
              <a:buNone/>
            </a:pPr>
            <a:endParaRPr lang="en-US" dirty="0"/>
          </a:p>
        </p:txBody>
      </p:sp>
      <p:sp>
        <p:nvSpPr>
          <p:cNvPr id="1421" name="Google Shape;1421;p48"/>
          <p:cNvSpPr txBox="1">
            <a:spLocks noGrp="1"/>
          </p:cNvSpPr>
          <p:nvPr>
            <p:ph type="title"/>
          </p:nvPr>
        </p:nvSpPr>
        <p:spPr>
          <a:xfrm>
            <a:off x="695273" y="337678"/>
            <a:ext cx="31446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Future Outlook</a:t>
            </a:r>
            <a:endParaRPr dirty="0"/>
          </a:p>
        </p:txBody>
      </p:sp>
      <p:grpSp>
        <p:nvGrpSpPr>
          <p:cNvPr id="1422" name="Google Shape;1422;p48"/>
          <p:cNvGrpSpPr/>
          <p:nvPr/>
        </p:nvGrpSpPr>
        <p:grpSpPr>
          <a:xfrm>
            <a:off x="3514512" y="3983076"/>
            <a:ext cx="700342" cy="700342"/>
            <a:chOff x="3414590" y="3928399"/>
            <a:chExt cx="675354" cy="675354"/>
          </a:xfrm>
        </p:grpSpPr>
        <p:sp>
          <p:nvSpPr>
            <p:cNvPr id="1423" name="Google Shape;1423;p48"/>
            <p:cNvSpPr/>
            <p:nvPr/>
          </p:nvSpPr>
          <p:spPr>
            <a:xfrm>
              <a:off x="3414590" y="3928399"/>
              <a:ext cx="675354" cy="675354"/>
            </a:xfrm>
            <a:custGeom>
              <a:avLst/>
              <a:gdLst/>
              <a:ahLst/>
              <a:cxnLst/>
              <a:rect l="l" t="t" r="r" b="b"/>
              <a:pathLst>
                <a:path w="34875" h="34875" extrusionOk="0">
                  <a:moveTo>
                    <a:pt x="0" y="1"/>
                  </a:moveTo>
                  <a:lnTo>
                    <a:pt x="0" y="34874"/>
                  </a:lnTo>
                  <a:lnTo>
                    <a:pt x="34874" y="34874"/>
                  </a:lnTo>
                  <a:lnTo>
                    <a:pt x="34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8"/>
            <p:cNvSpPr/>
            <p:nvPr/>
          </p:nvSpPr>
          <p:spPr>
            <a:xfrm>
              <a:off x="3414590" y="3928399"/>
              <a:ext cx="675354" cy="675354"/>
            </a:xfrm>
            <a:custGeom>
              <a:avLst/>
              <a:gdLst/>
              <a:ahLst/>
              <a:cxnLst/>
              <a:rect l="l" t="t" r="r" b="b"/>
              <a:pathLst>
                <a:path w="34875" h="34875" extrusionOk="0">
                  <a:moveTo>
                    <a:pt x="17437" y="1"/>
                  </a:moveTo>
                  <a:cubicBezTo>
                    <a:pt x="7812" y="1"/>
                    <a:pt x="0" y="7812"/>
                    <a:pt x="0" y="17438"/>
                  </a:cubicBezTo>
                  <a:cubicBezTo>
                    <a:pt x="0" y="27091"/>
                    <a:pt x="7812" y="34874"/>
                    <a:pt x="17437" y="34874"/>
                  </a:cubicBezTo>
                  <a:cubicBezTo>
                    <a:pt x="27062" y="34874"/>
                    <a:pt x="34874" y="27091"/>
                    <a:pt x="34874" y="17438"/>
                  </a:cubicBezTo>
                  <a:cubicBezTo>
                    <a:pt x="34874" y="7812"/>
                    <a:pt x="27062" y="1"/>
                    <a:pt x="17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48"/>
          <p:cNvGrpSpPr/>
          <p:nvPr/>
        </p:nvGrpSpPr>
        <p:grpSpPr>
          <a:xfrm>
            <a:off x="3514512" y="3283312"/>
            <a:ext cx="700342" cy="700342"/>
            <a:chOff x="3414590" y="3253602"/>
            <a:chExt cx="675354" cy="675354"/>
          </a:xfrm>
        </p:grpSpPr>
        <p:sp>
          <p:nvSpPr>
            <p:cNvPr id="1429" name="Google Shape;1429;p48"/>
            <p:cNvSpPr/>
            <p:nvPr/>
          </p:nvSpPr>
          <p:spPr>
            <a:xfrm>
              <a:off x="3414590" y="3253602"/>
              <a:ext cx="675354" cy="675354"/>
            </a:xfrm>
            <a:custGeom>
              <a:avLst/>
              <a:gdLst/>
              <a:ahLst/>
              <a:cxnLst/>
              <a:rect l="l" t="t" r="r" b="b"/>
              <a:pathLst>
                <a:path w="34875" h="34875" extrusionOk="0">
                  <a:moveTo>
                    <a:pt x="0" y="1"/>
                  </a:moveTo>
                  <a:lnTo>
                    <a:pt x="0" y="34875"/>
                  </a:lnTo>
                  <a:lnTo>
                    <a:pt x="34874" y="34875"/>
                  </a:lnTo>
                  <a:lnTo>
                    <a:pt x="34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8"/>
            <p:cNvSpPr/>
            <p:nvPr/>
          </p:nvSpPr>
          <p:spPr>
            <a:xfrm>
              <a:off x="3414590" y="3253602"/>
              <a:ext cx="337687" cy="675354"/>
            </a:xfrm>
            <a:custGeom>
              <a:avLst/>
              <a:gdLst/>
              <a:ahLst/>
              <a:cxnLst/>
              <a:rect l="l" t="t" r="r" b="b"/>
              <a:pathLst>
                <a:path w="17438" h="34875" extrusionOk="0">
                  <a:moveTo>
                    <a:pt x="0" y="1"/>
                  </a:moveTo>
                  <a:lnTo>
                    <a:pt x="0" y="34875"/>
                  </a:lnTo>
                  <a:lnTo>
                    <a:pt x="17437" y="34875"/>
                  </a:lnTo>
                  <a:lnTo>
                    <a:pt x="174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48"/>
          <p:cNvGrpSpPr/>
          <p:nvPr/>
        </p:nvGrpSpPr>
        <p:grpSpPr>
          <a:xfrm>
            <a:off x="1413526" y="3283312"/>
            <a:ext cx="700342" cy="700342"/>
            <a:chOff x="1388566" y="3253602"/>
            <a:chExt cx="675354" cy="675354"/>
          </a:xfrm>
        </p:grpSpPr>
        <p:sp>
          <p:nvSpPr>
            <p:cNvPr id="1436" name="Google Shape;1436;p48"/>
            <p:cNvSpPr/>
            <p:nvPr/>
          </p:nvSpPr>
          <p:spPr>
            <a:xfrm>
              <a:off x="1388566" y="3253602"/>
              <a:ext cx="675354" cy="675354"/>
            </a:xfrm>
            <a:custGeom>
              <a:avLst/>
              <a:gdLst/>
              <a:ahLst/>
              <a:cxnLst/>
              <a:rect l="l" t="t" r="r" b="b"/>
              <a:pathLst>
                <a:path w="34875" h="34875" extrusionOk="0">
                  <a:moveTo>
                    <a:pt x="1" y="1"/>
                  </a:moveTo>
                  <a:lnTo>
                    <a:pt x="1" y="34875"/>
                  </a:lnTo>
                  <a:lnTo>
                    <a:pt x="34875" y="34875"/>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8"/>
            <p:cNvSpPr/>
            <p:nvPr/>
          </p:nvSpPr>
          <p:spPr>
            <a:xfrm>
              <a:off x="1388566" y="3253602"/>
              <a:ext cx="675354" cy="675354"/>
            </a:xfrm>
            <a:custGeom>
              <a:avLst/>
              <a:gdLst/>
              <a:ahLst/>
              <a:cxnLst/>
              <a:rect l="l" t="t" r="r" b="b"/>
              <a:pathLst>
                <a:path w="34875" h="34875" extrusionOk="0">
                  <a:moveTo>
                    <a:pt x="17438" y="1"/>
                  </a:moveTo>
                  <a:cubicBezTo>
                    <a:pt x="7813" y="1"/>
                    <a:pt x="1" y="7812"/>
                    <a:pt x="1" y="17438"/>
                  </a:cubicBezTo>
                  <a:cubicBezTo>
                    <a:pt x="1" y="27063"/>
                    <a:pt x="7813" y="34875"/>
                    <a:pt x="17438" y="34875"/>
                  </a:cubicBezTo>
                  <a:cubicBezTo>
                    <a:pt x="27063" y="34875"/>
                    <a:pt x="34875" y="27063"/>
                    <a:pt x="34875" y="17438"/>
                  </a:cubicBezTo>
                  <a:cubicBezTo>
                    <a:pt x="34875" y="7812"/>
                    <a:pt x="27063" y="1"/>
                    <a:pt x="17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8"/>
            <p:cNvSpPr/>
            <p:nvPr/>
          </p:nvSpPr>
          <p:spPr>
            <a:xfrm>
              <a:off x="1557682" y="3422175"/>
              <a:ext cx="337687" cy="337687"/>
            </a:xfrm>
            <a:custGeom>
              <a:avLst/>
              <a:gdLst/>
              <a:ahLst/>
              <a:cxnLst/>
              <a:rect l="l" t="t" r="r" b="b"/>
              <a:pathLst>
                <a:path w="17438" h="17438" extrusionOk="0">
                  <a:moveTo>
                    <a:pt x="8705" y="0"/>
                  </a:moveTo>
                  <a:cubicBezTo>
                    <a:pt x="3906" y="0"/>
                    <a:pt x="0" y="3906"/>
                    <a:pt x="0" y="8733"/>
                  </a:cubicBezTo>
                  <a:cubicBezTo>
                    <a:pt x="0" y="13531"/>
                    <a:pt x="3906" y="17437"/>
                    <a:pt x="8705" y="17437"/>
                  </a:cubicBezTo>
                  <a:cubicBezTo>
                    <a:pt x="13531" y="17437"/>
                    <a:pt x="17437" y="13531"/>
                    <a:pt x="17437" y="8733"/>
                  </a:cubicBezTo>
                  <a:cubicBezTo>
                    <a:pt x="17437" y="3906"/>
                    <a:pt x="13531" y="0"/>
                    <a:pt x="8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48"/>
          <p:cNvGrpSpPr/>
          <p:nvPr/>
        </p:nvGrpSpPr>
        <p:grpSpPr>
          <a:xfrm>
            <a:off x="2814183" y="3983076"/>
            <a:ext cx="700346" cy="700344"/>
            <a:chOff x="2739248" y="3928399"/>
            <a:chExt cx="675357" cy="675356"/>
          </a:xfrm>
        </p:grpSpPr>
        <p:sp>
          <p:nvSpPr>
            <p:cNvPr id="1440" name="Google Shape;1440;p48"/>
            <p:cNvSpPr/>
            <p:nvPr/>
          </p:nvSpPr>
          <p:spPr>
            <a:xfrm>
              <a:off x="2739248" y="3928399"/>
              <a:ext cx="675354" cy="675354"/>
            </a:xfrm>
            <a:custGeom>
              <a:avLst/>
              <a:gdLst/>
              <a:ahLst/>
              <a:cxnLst/>
              <a:rect l="l" t="t" r="r" b="b"/>
              <a:pathLst>
                <a:path w="34875" h="34875" extrusionOk="0">
                  <a:moveTo>
                    <a:pt x="0" y="1"/>
                  </a:moveTo>
                  <a:lnTo>
                    <a:pt x="0" y="34874"/>
                  </a:lnTo>
                  <a:lnTo>
                    <a:pt x="34874" y="34874"/>
                  </a:lnTo>
                  <a:lnTo>
                    <a:pt x="34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8"/>
            <p:cNvSpPr/>
            <p:nvPr/>
          </p:nvSpPr>
          <p:spPr>
            <a:xfrm>
              <a:off x="3076919" y="3928941"/>
              <a:ext cx="337687" cy="337687"/>
            </a:xfrm>
            <a:custGeom>
              <a:avLst/>
              <a:gdLst/>
              <a:ahLst/>
              <a:cxnLst/>
              <a:rect l="l" t="t" r="r" b="b"/>
              <a:pathLst>
                <a:path w="17438" h="17438" extrusionOk="0">
                  <a:moveTo>
                    <a:pt x="17437" y="1"/>
                  </a:moveTo>
                  <a:lnTo>
                    <a:pt x="0" y="17437"/>
                  </a:lnTo>
                  <a:lnTo>
                    <a:pt x="17437" y="17437"/>
                  </a:lnTo>
                  <a:lnTo>
                    <a:pt x="174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8"/>
            <p:cNvSpPr/>
            <p:nvPr/>
          </p:nvSpPr>
          <p:spPr>
            <a:xfrm>
              <a:off x="2739248" y="4266610"/>
              <a:ext cx="337687" cy="337145"/>
            </a:xfrm>
            <a:custGeom>
              <a:avLst/>
              <a:gdLst/>
              <a:ahLst/>
              <a:cxnLst/>
              <a:rect l="l" t="t" r="r" b="b"/>
              <a:pathLst>
                <a:path w="17438" h="17410" extrusionOk="0">
                  <a:moveTo>
                    <a:pt x="17437" y="0"/>
                  </a:moveTo>
                  <a:lnTo>
                    <a:pt x="0" y="17409"/>
                  </a:lnTo>
                  <a:lnTo>
                    <a:pt x="17437" y="17409"/>
                  </a:lnTo>
                  <a:lnTo>
                    <a:pt x="17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48"/>
          <p:cNvGrpSpPr/>
          <p:nvPr/>
        </p:nvGrpSpPr>
        <p:grpSpPr>
          <a:xfrm>
            <a:off x="2113854" y="3983076"/>
            <a:ext cx="700342" cy="700342"/>
            <a:chOff x="2063907" y="3928399"/>
            <a:chExt cx="675354" cy="675354"/>
          </a:xfrm>
        </p:grpSpPr>
        <p:sp>
          <p:nvSpPr>
            <p:cNvPr id="1444" name="Google Shape;1444;p48"/>
            <p:cNvSpPr/>
            <p:nvPr/>
          </p:nvSpPr>
          <p:spPr>
            <a:xfrm>
              <a:off x="2063907" y="3928399"/>
              <a:ext cx="675354" cy="675354"/>
            </a:xfrm>
            <a:custGeom>
              <a:avLst/>
              <a:gdLst/>
              <a:ahLst/>
              <a:cxnLst/>
              <a:rect l="l" t="t" r="r" b="b"/>
              <a:pathLst>
                <a:path w="34875" h="34875" extrusionOk="0">
                  <a:moveTo>
                    <a:pt x="1" y="1"/>
                  </a:moveTo>
                  <a:lnTo>
                    <a:pt x="1" y="34874"/>
                  </a:lnTo>
                  <a:lnTo>
                    <a:pt x="34874" y="34874"/>
                  </a:lnTo>
                  <a:lnTo>
                    <a:pt x="34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8"/>
            <p:cNvSpPr/>
            <p:nvPr/>
          </p:nvSpPr>
          <p:spPr>
            <a:xfrm>
              <a:off x="2063907" y="3928941"/>
              <a:ext cx="675354" cy="674812"/>
            </a:xfrm>
            <a:custGeom>
              <a:avLst/>
              <a:gdLst/>
              <a:ahLst/>
              <a:cxnLst/>
              <a:rect l="l" t="t" r="r" b="b"/>
              <a:pathLst>
                <a:path w="34875" h="34847" extrusionOk="0">
                  <a:moveTo>
                    <a:pt x="17438" y="1"/>
                  </a:moveTo>
                  <a:cubicBezTo>
                    <a:pt x="10630" y="6780"/>
                    <a:pt x="6808" y="10602"/>
                    <a:pt x="1" y="17410"/>
                  </a:cubicBezTo>
                  <a:lnTo>
                    <a:pt x="17438" y="34846"/>
                  </a:lnTo>
                  <a:lnTo>
                    <a:pt x="34874" y="17437"/>
                  </a:lnTo>
                  <a:lnTo>
                    <a:pt x="17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48"/>
          <p:cNvGrpSpPr/>
          <p:nvPr/>
        </p:nvGrpSpPr>
        <p:grpSpPr>
          <a:xfrm>
            <a:off x="1413526" y="3983076"/>
            <a:ext cx="700346" cy="700344"/>
            <a:chOff x="1388566" y="3928399"/>
            <a:chExt cx="675357" cy="675356"/>
          </a:xfrm>
        </p:grpSpPr>
        <p:sp>
          <p:nvSpPr>
            <p:cNvPr id="1447" name="Google Shape;1447;p48"/>
            <p:cNvSpPr/>
            <p:nvPr/>
          </p:nvSpPr>
          <p:spPr>
            <a:xfrm>
              <a:off x="1388566" y="3928399"/>
              <a:ext cx="675354" cy="675354"/>
            </a:xfrm>
            <a:custGeom>
              <a:avLst/>
              <a:gdLst/>
              <a:ahLst/>
              <a:cxnLst/>
              <a:rect l="l" t="t" r="r" b="b"/>
              <a:pathLst>
                <a:path w="34875" h="34875" extrusionOk="0">
                  <a:moveTo>
                    <a:pt x="1" y="1"/>
                  </a:moveTo>
                  <a:lnTo>
                    <a:pt x="1" y="34874"/>
                  </a:lnTo>
                  <a:lnTo>
                    <a:pt x="34875" y="34874"/>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8"/>
            <p:cNvSpPr/>
            <p:nvPr/>
          </p:nvSpPr>
          <p:spPr>
            <a:xfrm>
              <a:off x="1388566" y="4266610"/>
              <a:ext cx="337687" cy="337145"/>
            </a:xfrm>
            <a:custGeom>
              <a:avLst/>
              <a:gdLst/>
              <a:ahLst/>
              <a:cxnLst/>
              <a:rect l="l" t="t" r="r" b="b"/>
              <a:pathLst>
                <a:path w="17438" h="17410" extrusionOk="0">
                  <a:moveTo>
                    <a:pt x="8733" y="0"/>
                  </a:moveTo>
                  <a:cubicBezTo>
                    <a:pt x="3907" y="0"/>
                    <a:pt x="1" y="3906"/>
                    <a:pt x="1" y="8705"/>
                  </a:cubicBezTo>
                  <a:cubicBezTo>
                    <a:pt x="1" y="13504"/>
                    <a:pt x="3907" y="17409"/>
                    <a:pt x="8733" y="17409"/>
                  </a:cubicBezTo>
                  <a:cubicBezTo>
                    <a:pt x="13532" y="17409"/>
                    <a:pt x="17438" y="13504"/>
                    <a:pt x="17438" y="8705"/>
                  </a:cubicBezTo>
                  <a:cubicBezTo>
                    <a:pt x="17438" y="3906"/>
                    <a:pt x="13532" y="0"/>
                    <a:pt x="8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8"/>
            <p:cNvSpPr/>
            <p:nvPr/>
          </p:nvSpPr>
          <p:spPr>
            <a:xfrm>
              <a:off x="1388566" y="3928941"/>
              <a:ext cx="337687" cy="337687"/>
            </a:xfrm>
            <a:custGeom>
              <a:avLst/>
              <a:gdLst/>
              <a:ahLst/>
              <a:cxnLst/>
              <a:rect l="l" t="t" r="r" b="b"/>
              <a:pathLst>
                <a:path w="17438" h="17438" extrusionOk="0">
                  <a:moveTo>
                    <a:pt x="8733" y="1"/>
                  </a:moveTo>
                  <a:cubicBezTo>
                    <a:pt x="3907" y="1"/>
                    <a:pt x="1" y="3906"/>
                    <a:pt x="1" y="8705"/>
                  </a:cubicBezTo>
                  <a:cubicBezTo>
                    <a:pt x="1" y="13532"/>
                    <a:pt x="3907" y="17437"/>
                    <a:pt x="8733" y="17437"/>
                  </a:cubicBezTo>
                  <a:cubicBezTo>
                    <a:pt x="13532" y="17437"/>
                    <a:pt x="17438" y="13532"/>
                    <a:pt x="17438" y="8705"/>
                  </a:cubicBezTo>
                  <a:cubicBezTo>
                    <a:pt x="17438" y="3906"/>
                    <a:pt x="13532" y="1"/>
                    <a:pt x="8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8"/>
            <p:cNvSpPr/>
            <p:nvPr/>
          </p:nvSpPr>
          <p:spPr>
            <a:xfrm>
              <a:off x="1726237" y="4266610"/>
              <a:ext cx="337687" cy="337145"/>
            </a:xfrm>
            <a:custGeom>
              <a:avLst/>
              <a:gdLst/>
              <a:ahLst/>
              <a:cxnLst/>
              <a:rect l="l" t="t" r="r" b="b"/>
              <a:pathLst>
                <a:path w="17438" h="17410" extrusionOk="0">
                  <a:moveTo>
                    <a:pt x="8733" y="0"/>
                  </a:moveTo>
                  <a:cubicBezTo>
                    <a:pt x="3907" y="0"/>
                    <a:pt x="1" y="3906"/>
                    <a:pt x="1" y="8705"/>
                  </a:cubicBezTo>
                  <a:cubicBezTo>
                    <a:pt x="1" y="13504"/>
                    <a:pt x="3907" y="17409"/>
                    <a:pt x="8733" y="17409"/>
                  </a:cubicBezTo>
                  <a:cubicBezTo>
                    <a:pt x="13532" y="17409"/>
                    <a:pt x="17438" y="13504"/>
                    <a:pt x="17438" y="8705"/>
                  </a:cubicBezTo>
                  <a:cubicBezTo>
                    <a:pt x="17438" y="3906"/>
                    <a:pt x="13532" y="0"/>
                    <a:pt x="8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8"/>
            <p:cNvSpPr/>
            <p:nvPr/>
          </p:nvSpPr>
          <p:spPr>
            <a:xfrm>
              <a:off x="1726237" y="3928941"/>
              <a:ext cx="337687" cy="337687"/>
            </a:xfrm>
            <a:custGeom>
              <a:avLst/>
              <a:gdLst/>
              <a:ahLst/>
              <a:cxnLst/>
              <a:rect l="l" t="t" r="r" b="b"/>
              <a:pathLst>
                <a:path w="17438" h="17438" extrusionOk="0">
                  <a:moveTo>
                    <a:pt x="8733" y="1"/>
                  </a:moveTo>
                  <a:cubicBezTo>
                    <a:pt x="3907" y="1"/>
                    <a:pt x="1" y="3906"/>
                    <a:pt x="1" y="8705"/>
                  </a:cubicBezTo>
                  <a:cubicBezTo>
                    <a:pt x="1" y="13532"/>
                    <a:pt x="3907" y="17437"/>
                    <a:pt x="8733" y="17437"/>
                  </a:cubicBezTo>
                  <a:cubicBezTo>
                    <a:pt x="13532" y="17437"/>
                    <a:pt x="17438" y="13532"/>
                    <a:pt x="17438" y="8705"/>
                  </a:cubicBezTo>
                  <a:cubicBezTo>
                    <a:pt x="17438" y="3906"/>
                    <a:pt x="13532" y="1"/>
                    <a:pt x="8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48"/>
          <p:cNvGrpSpPr/>
          <p:nvPr/>
        </p:nvGrpSpPr>
        <p:grpSpPr>
          <a:xfrm>
            <a:off x="713197" y="3282750"/>
            <a:ext cx="700342" cy="700905"/>
            <a:chOff x="713225" y="3253060"/>
            <a:chExt cx="675354" cy="675897"/>
          </a:xfrm>
        </p:grpSpPr>
        <p:sp>
          <p:nvSpPr>
            <p:cNvPr id="1460" name="Google Shape;1460;p48"/>
            <p:cNvSpPr/>
            <p:nvPr/>
          </p:nvSpPr>
          <p:spPr>
            <a:xfrm>
              <a:off x="713225" y="3253060"/>
              <a:ext cx="675354" cy="675354"/>
            </a:xfrm>
            <a:custGeom>
              <a:avLst/>
              <a:gdLst/>
              <a:ahLst/>
              <a:cxnLst/>
              <a:rect l="l" t="t" r="r" b="b"/>
              <a:pathLst>
                <a:path w="34875" h="34875" extrusionOk="0">
                  <a:moveTo>
                    <a:pt x="1" y="1"/>
                  </a:moveTo>
                  <a:lnTo>
                    <a:pt x="1" y="34875"/>
                  </a:lnTo>
                  <a:lnTo>
                    <a:pt x="34875" y="34875"/>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8"/>
            <p:cNvSpPr/>
            <p:nvPr/>
          </p:nvSpPr>
          <p:spPr>
            <a:xfrm>
              <a:off x="713225" y="3253602"/>
              <a:ext cx="675354" cy="675354"/>
            </a:xfrm>
            <a:custGeom>
              <a:avLst/>
              <a:gdLst/>
              <a:ahLst/>
              <a:cxnLst/>
              <a:rect l="l" t="t" r="r" b="b"/>
              <a:pathLst>
                <a:path w="34875" h="34875" extrusionOk="0">
                  <a:moveTo>
                    <a:pt x="1" y="1"/>
                  </a:moveTo>
                  <a:lnTo>
                    <a:pt x="1" y="34875"/>
                  </a:lnTo>
                  <a:lnTo>
                    <a:pt x="34875" y="3487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48"/>
          <p:cNvGrpSpPr/>
          <p:nvPr/>
        </p:nvGrpSpPr>
        <p:grpSpPr>
          <a:xfrm>
            <a:off x="2113854" y="3282750"/>
            <a:ext cx="700346" cy="700907"/>
            <a:chOff x="2063907" y="3253060"/>
            <a:chExt cx="675357" cy="675898"/>
          </a:xfrm>
        </p:grpSpPr>
        <p:sp>
          <p:nvSpPr>
            <p:cNvPr id="1463" name="Google Shape;1463;p48"/>
            <p:cNvSpPr/>
            <p:nvPr/>
          </p:nvSpPr>
          <p:spPr>
            <a:xfrm>
              <a:off x="2063907" y="3253060"/>
              <a:ext cx="675354" cy="675354"/>
            </a:xfrm>
            <a:custGeom>
              <a:avLst/>
              <a:gdLst/>
              <a:ahLst/>
              <a:cxnLst/>
              <a:rect l="l" t="t" r="r" b="b"/>
              <a:pathLst>
                <a:path w="34875" h="34875" extrusionOk="0">
                  <a:moveTo>
                    <a:pt x="1" y="1"/>
                  </a:moveTo>
                  <a:lnTo>
                    <a:pt x="1" y="34875"/>
                  </a:lnTo>
                  <a:lnTo>
                    <a:pt x="34874" y="34875"/>
                  </a:lnTo>
                  <a:lnTo>
                    <a:pt x="34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8"/>
            <p:cNvSpPr/>
            <p:nvPr/>
          </p:nvSpPr>
          <p:spPr>
            <a:xfrm>
              <a:off x="2401578" y="3521170"/>
              <a:ext cx="337687" cy="139815"/>
            </a:xfrm>
            <a:custGeom>
              <a:avLst/>
              <a:gdLst/>
              <a:ahLst/>
              <a:cxnLst/>
              <a:rect l="l" t="t" r="r" b="b"/>
              <a:pathLst>
                <a:path w="17438" h="7220" extrusionOk="0">
                  <a:moveTo>
                    <a:pt x="8729" y="1"/>
                  </a:moveTo>
                  <a:cubicBezTo>
                    <a:pt x="5573" y="1"/>
                    <a:pt x="2414" y="1207"/>
                    <a:pt x="1" y="3621"/>
                  </a:cubicBezTo>
                  <a:cubicBezTo>
                    <a:pt x="2414" y="6020"/>
                    <a:pt x="5573" y="7220"/>
                    <a:pt x="8729" y="7220"/>
                  </a:cubicBezTo>
                  <a:cubicBezTo>
                    <a:pt x="11886" y="7220"/>
                    <a:pt x="15038" y="6020"/>
                    <a:pt x="17437" y="3621"/>
                  </a:cubicBezTo>
                  <a:cubicBezTo>
                    <a:pt x="15038" y="1207"/>
                    <a:pt x="11886" y="1"/>
                    <a:pt x="8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8"/>
            <p:cNvSpPr/>
            <p:nvPr/>
          </p:nvSpPr>
          <p:spPr>
            <a:xfrm>
              <a:off x="2063907" y="3521170"/>
              <a:ext cx="337687" cy="139815"/>
            </a:xfrm>
            <a:custGeom>
              <a:avLst/>
              <a:gdLst/>
              <a:ahLst/>
              <a:cxnLst/>
              <a:rect l="l" t="t" r="r" b="b"/>
              <a:pathLst>
                <a:path w="17438" h="7220" extrusionOk="0">
                  <a:moveTo>
                    <a:pt x="8730" y="1"/>
                  </a:moveTo>
                  <a:cubicBezTo>
                    <a:pt x="5573" y="1"/>
                    <a:pt x="2414" y="1207"/>
                    <a:pt x="1" y="3621"/>
                  </a:cubicBezTo>
                  <a:cubicBezTo>
                    <a:pt x="2414" y="6020"/>
                    <a:pt x="5573" y="7220"/>
                    <a:pt x="8730" y="7220"/>
                  </a:cubicBezTo>
                  <a:cubicBezTo>
                    <a:pt x="11886" y="7220"/>
                    <a:pt x="15038" y="6020"/>
                    <a:pt x="17438" y="3621"/>
                  </a:cubicBezTo>
                  <a:cubicBezTo>
                    <a:pt x="15038" y="1207"/>
                    <a:pt x="11886" y="1"/>
                    <a:pt x="8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8"/>
            <p:cNvSpPr/>
            <p:nvPr/>
          </p:nvSpPr>
          <p:spPr>
            <a:xfrm>
              <a:off x="2308644" y="3591271"/>
              <a:ext cx="186427" cy="337687"/>
            </a:xfrm>
            <a:custGeom>
              <a:avLst/>
              <a:gdLst/>
              <a:ahLst/>
              <a:cxnLst/>
              <a:rect l="l" t="t" r="r" b="b"/>
              <a:pathLst>
                <a:path w="9627" h="17438" extrusionOk="0">
                  <a:moveTo>
                    <a:pt x="4800" y="1"/>
                  </a:moveTo>
                  <a:cubicBezTo>
                    <a:pt x="1" y="4799"/>
                    <a:pt x="1" y="12611"/>
                    <a:pt x="4800" y="17438"/>
                  </a:cubicBezTo>
                  <a:cubicBezTo>
                    <a:pt x="9626" y="12611"/>
                    <a:pt x="9626" y="4799"/>
                    <a:pt x="4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8"/>
            <p:cNvSpPr/>
            <p:nvPr/>
          </p:nvSpPr>
          <p:spPr>
            <a:xfrm>
              <a:off x="2308644" y="3253602"/>
              <a:ext cx="186427" cy="337687"/>
            </a:xfrm>
            <a:custGeom>
              <a:avLst/>
              <a:gdLst/>
              <a:ahLst/>
              <a:cxnLst/>
              <a:rect l="l" t="t" r="r" b="b"/>
              <a:pathLst>
                <a:path w="9627" h="17438" extrusionOk="0">
                  <a:moveTo>
                    <a:pt x="4800" y="1"/>
                  </a:moveTo>
                  <a:cubicBezTo>
                    <a:pt x="1" y="4799"/>
                    <a:pt x="1" y="12611"/>
                    <a:pt x="4800" y="17438"/>
                  </a:cubicBezTo>
                  <a:cubicBezTo>
                    <a:pt x="9626" y="12611"/>
                    <a:pt x="9626" y="4799"/>
                    <a:pt x="4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48"/>
          <p:cNvGrpSpPr/>
          <p:nvPr/>
        </p:nvGrpSpPr>
        <p:grpSpPr>
          <a:xfrm>
            <a:off x="7016176" y="3283300"/>
            <a:ext cx="700342" cy="700342"/>
            <a:chOff x="6791315" y="3253591"/>
            <a:chExt cx="675354" cy="675354"/>
          </a:xfrm>
        </p:grpSpPr>
        <p:sp>
          <p:nvSpPr>
            <p:cNvPr id="1469" name="Google Shape;1469;p48"/>
            <p:cNvSpPr/>
            <p:nvPr/>
          </p:nvSpPr>
          <p:spPr>
            <a:xfrm>
              <a:off x="6791315" y="3253591"/>
              <a:ext cx="675354" cy="675354"/>
            </a:xfrm>
            <a:custGeom>
              <a:avLst/>
              <a:gdLst/>
              <a:ahLst/>
              <a:cxnLst/>
              <a:rect l="l" t="t" r="r" b="b"/>
              <a:pathLst>
                <a:path w="34875" h="34875" extrusionOk="0">
                  <a:moveTo>
                    <a:pt x="0" y="1"/>
                  </a:moveTo>
                  <a:lnTo>
                    <a:pt x="0" y="34875"/>
                  </a:lnTo>
                  <a:lnTo>
                    <a:pt x="34874" y="34875"/>
                  </a:lnTo>
                  <a:lnTo>
                    <a:pt x="34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8"/>
            <p:cNvSpPr/>
            <p:nvPr/>
          </p:nvSpPr>
          <p:spPr>
            <a:xfrm>
              <a:off x="6791315" y="3253591"/>
              <a:ext cx="675354" cy="675354"/>
            </a:xfrm>
            <a:custGeom>
              <a:avLst/>
              <a:gdLst/>
              <a:ahLst/>
              <a:cxnLst/>
              <a:rect l="l" t="t" r="r" b="b"/>
              <a:pathLst>
                <a:path w="34875" h="34875" extrusionOk="0">
                  <a:moveTo>
                    <a:pt x="34874" y="1"/>
                  </a:moveTo>
                  <a:cubicBezTo>
                    <a:pt x="15624" y="1"/>
                    <a:pt x="0" y="15624"/>
                    <a:pt x="0" y="34875"/>
                  </a:cubicBezTo>
                  <a:cubicBezTo>
                    <a:pt x="19251" y="34875"/>
                    <a:pt x="34874" y="19251"/>
                    <a:pt x="34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48"/>
          <p:cNvGrpSpPr/>
          <p:nvPr/>
        </p:nvGrpSpPr>
        <p:grpSpPr>
          <a:xfrm>
            <a:off x="4915189" y="3283300"/>
            <a:ext cx="700346" cy="700342"/>
            <a:chOff x="4765291" y="3253591"/>
            <a:chExt cx="675357" cy="675354"/>
          </a:xfrm>
        </p:grpSpPr>
        <p:sp>
          <p:nvSpPr>
            <p:cNvPr id="1472" name="Google Shape;1472;p48"/>
            <p:cNvSpPr/>
            <p:nvPr/>
          </p:nvSpPr>
          <p:spPr>
            <a:xfrm>
              <a:off x="4765291" y="3253591"/>
              <a:ext cx="675354" cy="675354"/>
            </a:xfrm>
            <a:custGeom>
              <a:avLst/>
              <a:gdLst/>
              <a:ahLst/>
              <a:cxnLst/>
              <a:rect l="l" t="t" r="r" b="b"/>
              <a:pathLst>
                <a:path w="34875" h="34875" extrusionOk="0">
                  <a:moveTo>
                    <a:pt x="1" y="1"/>
                  </a:moveTo>
                  <a:lnTo>
                    <a:pt x="1" y="34875"/>
                  </a:lnTo>
                  <a:lnTo>
                    <a:pt x="34875" y="34875"/>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8"/>
            <p:cNvSpPr/>
            <p:nvPr/>
          </p:nvSpPr>
          <p:spPr>
            <a:xfrm>
              <a:off x="5102962" y="3253591"/>
              <a:ext cx="337687" cy="675354"/>
            </a:xfrm>
            <a:custGeom>
              <a:avLst/>
              <a:gdLst/>
              <a:ahLst/>
              <a:cxnLst/>
              <a:rect l="l" t="t" r="r" b="b"/>
              <a:pathLst>
                <a:path w="17438" h="34875" extrusionOk="0">
                  <a:moveTo>
                    <a:pt x="1" y="1"/>
                  </a:moveTo>
                  <a:lnTo>
                    <a:pt x="1" y="34875"/>
                  </a:lnTo>
                  <a:cubicBezTo>
                    <a:pt x="9626" y="34875"/>
                    <a:pt x="17438" y="27063"/>
                    <a:pt x="17438" y="17438"/>
                  </a:cubicBezTo>
                  <a:cubicBezTo>
                    <a:pt x="17438" y="7813"/>
                    <a:pt x="962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8"/>
            <p:cNvSpPr/>
            <p:nvPr/>
          </p:nvSpPr>
          <p:spPr>
            <a:xfrm>
              <a:off x="4765291" y="3253591"/>
              <a:ext cx="337687" cy="675354"/>
            </a:xfrm>
            <a:custGeom>
              <a:avLst/>
              <a:gdLst/>
              <a:ahLst/>
              <a:cxnLst/>
              <a:rect l="l" t="t" r="r" b="b"/>
              <a:pathLst>
                <a:path w="17438" h="34875" extrusionOk="0">
                  <a:moveTo>
                    <a:pt x="17438" y="1"/>
                  </a:moveTo>
                  <a:cubicBezTo>
                    <a:pt x="7813" y="1"/>
                    <a:pt x="1" y="7813"/>
                    <a:pt x="1" y="17438"/>
                  </a:cubicBezTo>
                  <a:cubicBezTo>
                    <a:pt x="1" y="27063"/>
                    <a:pt x="7813" y="34875"/>
                    <a:pt x="17438" y="34875"/>
                  </a:cubicBezTo>
                  <a:lnTo>
                    <a:pt x="17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48"/>
          <p:cNvGrpSpPr/>
          <p:nvPr/>
        </p:nvGrpSpPr>
        <p:grpSpPr>
          <a:xfrm>
            <a:off x="5615518" y="3283300"/>
            <a:ext cx="700355" cy="700342"/>
            <a:chOff x="5440632" y="3253591"/>
            <a:chExt cx="675367" cy="675354"/>
          </a:xfrm>
        </p:grpSpPr>
        <p:sp>
          <p:nvSpPr>
            <p:cNvPr id="1476" name="Google Shape;1476;p48"/>
            <p:cNvSpPr/>
            <p:nvPr/>
          </p:nvSpPr>
          <p:spPr>
            <a:xfrm>
              <a:off x="5440632" y="3253591"/>
              <a:ext cx="675354" cy="675354"/>
            </a:xfrm>
            <a:custGeom>
              <a:avLst/>
              <a:gdLst/>
              <a:ahLst/>
              <a:cxnLst/>
              <a:rect l="l" t="t" r="r" b="b"/>
              <a:pathLst>
                <a:path w="34875" h="34875" extrusionOk="0">
                  <a:moveTo>
                    <a:pt x="1" y="1"/>
                  </a:moveTo>
                  <a:lnTo>
                    <a:pt x="1" y="34875"/>
                  </a:lnTo>
                  <a:lnTo>
                    <a:pt x="34874" y="34875"/>
                  </a:lnTo>
                  <a:lnTo>
                    <a:pt x="348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p:nvPr/>
          </p:nvSpPr>
          <p:spPr>
            <a:xfrm>
              <a:off x="5440645" y="3254141"/>
              <a:ext cx="675354" cy="337687"/>
            </a:xfrm>
            <a:custGeom>
              <a:avLst/>
              <a:gdLst/>
              <a:ahLst/>
              <a:cxnLst/>
              <a:rect l="l" t="t" r="r" b="b"/>
              <a:pathLst>
                <a:path w="34875" h="17438" extrusionOk="0">
                  <a:moveTo>
                    <a:pt x="1" y="1"/>
                  </a:moveTo>
                  <a:lnTo>
                    <a:pt x="1" y="17438"/>
                  </a:lnTo>
                  <a:lnTo>
                    <a:pt x="34874" y="17438"/>
                  </a:lnTo>
                  <a:lnTo>
                    <a:pt x="348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48"/>
          <p:cNvGrpSpPr/>
          <p:nvPr/>
        </p:nvGrpSpPr>
        <p:grpSpPr>
          <a:xfrm>
            <a:off x="6315786" y="3983361"/>
            <a:ext cx="700342" cy="700324"/>
            <a:chOff x="6115915" y="3928673"/>
            <a:chExt cx="675354" cy="675337"/>
          </a:xfrm>
        </p:grpSpPr>
        <p:sp>
          <p:nvSpPr>
            <p:cNvPr id="1479" name="Google Shape;1479;p48"/>
            <p:cNvSpPr/>
            <p:nvPr/>
          </p:nvSpPr>
          <p:spPr>
            <a:xfrm>
              <a:off x="6115915" y="3928673"/>
              <a:ext cx="675354" cy="675335"/>
            </a:xfrm>
            <a:custGeom>
              <a:avLst/>
              <a:gdLst/>
              <a:ahLst/>
              <a:cxnLst/>
              <a:rect l="l" t="t" r="r" b="b"/>
              <a:pathLst>
                <a:path w="34875" h="34874" extrusionOk="0">
                  <a:moveTo>
                    <a:pt x="0" y="0"/>
                  </a:moveTo>
                  <a:lnTo>
                    <a:pt x="0" y="34874"/>
                  </a:lnTo>
                  <a:lnTo>
                    <a:pt x="34874" y="34874"/>
                  </a:lnTo>
                  <a:lnTo>
                    <a:pt x="348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8"/>
            <p:cNvSpPr/>
            <p:nvPr/>
          </p:nvSpPr>
          <p:spPr>
            <a:xfrm>
              <a:off x="6115915" y="4266342"/>
              <a:ext cx="675354" cy="337668"/>
            </a:xfrm>
            <a:custGeom>
              <a:avLst/>
              <a:gdLst/>
              <a:ahLst/>
              <a:cxnLst/>
              <a:rect l="l" t="t" r="r" b="b"/>
              <a:pathLst>
                <a:path w="34875" h="17437" extrusionOk="0">
                  <a:moveTo>
                    <a:pt x="0" y="0"/>
                  </a:moveTo>
                  <a:lnTo>
                    <a:pt x="17437" y="17437"/>
                  </a:lnTo>
                  <a:lnTo>
                    <a:pt x="348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8"/>
            <p:cNvSpPr/>
            <p:nvPr/>
          </p:nvSpPr>
          <p:spPr>
            <a:xfrm>
              <a:off x="6115915" y="3930280"/>
              <a:ext cx="675354" cy="337687"/>
            </a:xfrm>
            <a:custGeom>
              <a:avLst/>
              <a:gdLst/>
              <a:ahLst/>
              <a:cxnLst/>
              <a:rect l="l" t="t" r="r" b="b"/>
              <a:pathLst>
                <a:path w="34875" h="17438" extrusionOk="0">
                  <a:moveTo>
                    <a:pt x="17437" y="1"/>
                  </a:moveTo>
                  <a:lnTo>
                    <a:pt x="0" y="17438"/>
                  </a:lnTo>
                  <a:lnTo>
                    <a:pt x="34874" y="17438"/>
                  </a:lnTo>
                  <a:lnTo>
                    <a:pt x="17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2" name="Google Shape;1482;p48"/>
          <p:cNvSpPr/>
          <p:nvPr/>
        </p:nvSpPr>
        <p:spPr>
          <a:xfrm>
            <a:off x="4915317" y="3983474"/>
            <a:ext cx="700377" cy="700357"/>
          </a:xfrm>
          <a:custGeom>
            <a:avLst/>
            <a:gdLst/>
            <a:ahLst/>
            <a:cxnLst/>
            <a:rect l="l" t="t" r="r" b="b"/>
            <a:pathLst>
              <a:path w="34875" h="34874" extrusionOk="0">
                <a:moveTo>
                  <a:pt x="1" y="0"/>
                </a:moveTo>
                <a:lnTo>
                  <a:pt x="1" y="34874"/>
                </a:lnTo>
                <a:lnTo>
                  <a:pt x="34875" y="34874"/>
                </a:lnTo>
                <a:lnTo>
                  <a:pt x="348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915317" y="3983474"/>
            <a:ext cx="350199" cy="700357"/>
          </a:xfrm>
          <a:custGeom>
            <a:avLst/>
            <a:gdLst/>
            <a:ahLst/>
            <a:cxnLst/>
            <a:rect l="l" t="t" r="r" b="b"/>
            <a:pathLst>
              <a:path w="17438" h="34874" extrusionOk="0">
                <a:moveTo>
                  <a:pt x="1" y="0"/>
                </a:moveTo>
                <a:lnTo>
                  <a:pt x="1" y="34874"/>
                </a:lnTo>
                <a:lnTo>
                  <a:pt x="17438" y="34874"/>
                </a:lnTo>
                <a:lnTo>
                  <a:pt x="17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48"/>
          <p:cNvGrpSpPr/>
          <p:nvPr/>
        </p:nvGrpSpPr>
        <p:grpSpPr>
          <a:xfrm>
            <a:off x="7016115" y="3983361"/>
            <a:ext cx="700342" cy="700322"/>
            <a:chOff x="6791256" y="3928673"/>
            <a:chExt cx="675354" cy="675335"/>
          </a:xfrm>
        </p:grpSpPr>
        <p:sp>
          <p:nvSpPr>
            <p:cNvPr id="1485" name="Google Shape;1485;p48"/>
            <p:cNvSpPr/>
            <p:nvPr/>
          </p:nvSpPr>
          <p:spPr>
            <a:xfrm>
              <a:off x="6791256" y="3928673"/>
              <a:ext cx="675354" cy="675335"/>
            </a:xfrm>
            <a:custGeom>
              <a:avLst/>
              <a:gdLst/>
              <a:ahLst/>
              <a:cxnLst/>
              <a:rect l="l" t="t" r="r" b="b"/>
              <a:pathLst>
                <a:path w="34875" h="34874" extrusionOk="0">
                  <a:moveTo>
                    <a:pt x="0" y="0"/>
                  </a:moveTo>
                  <a:lnTo>
                    <a:pt x="0" y="34874"/>
                  </a:lnTo>
                  <a:lnTo>
                    <a:pt x="34874" y="34874"/>
                  </a:lnTo>
                  <a:lnTo>
                    <a:pt x="348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6791256" y="3928673"/>
              <a:ext cx="675354" cy="675335"/>
            </a:xfrm>
            <a:custGeom>
              <a:avLst/>
              <a:gdLst/>
              <a:ahLst/>
              <a:cxnLst/>
              <a:rect l="l" t="t" r="r" b="b"/>
              <a:pathLst>
                <a:path w="34875" h="34874" extrusionOk="0">
                  <a:moveTo>
                    <a:pt x="17437" y="0"/>
                  </a:moveTo>
                  <a:cubicBezTo>
                    <a:pt x="17437" y="9625"/>
                    <a:pt x="9626" y="17437"/>
                    <a:pt x="0" y="17437"/>
                  </a:cubicBezTo>
                  <a:cubicBezTo>
                    <a:pt x="9626" y="17437"/>
                    <a:pt x="17437" y="25249"/>
                    <a:pt x="17437" y="34874"/>
                  </a:cubicBezTo>
                  <a:cubicBezTo>
                    <a:pt x="17437" y="25221"/>
                    <a:pt x="25249" y="17437"/>
                    <a:pt x="34874" y="17437"/>
                  </a:cubicBezTo>
                  <a:cubicBezTo>
                    <a:pt x="25249" y="17437"/>
                    <a:pt x="17437" y="9625"/>
                    <a:pt x="17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48"/>
          <p:cNvGrpSpPr/>
          <p:nvPr/>
        </p:nvGrpSpPr>
        <p:grpSpPr>
          <a:xfrm>
            <a:off x="5615457" y="3983361"/>
            <a:ext cx="700342" cy="700322"/>
            <a:chOff x="5440574" y="3928673"/>
            <a:chExt cx="675354" cy="675335"/>
          </a:xfrm>
        </p:grpSpPr>
        <p:sp>
          <p:nvSpPr>
            <p:cNvPr id="1488" name="Google Shape;1488;p48"/>
            <p:cNvSpPr/>
            <p:nvPr/>
          </p:nvSpPr>
          <p:spPr>
            <a:xfrm>
              <a:off x="5440574" y="3928673"/>
              <a:ext cx="675354" cy="675335"/>
            </a:xfrm>
            <a:custGeom>
              <a:avLst/>
              <a:gdLst/>
              <a:ahLst/>
              <a:cxnLst/>
              <a:rect l="l" t="t" r="r" b="b"/>
              <a:pathLst>
                <a:path w="34875" h="34874" extrusionOk="0">
                  <a:moveTo>
                    <a:pt x="1" y="0"/>
                  </a:moveTo>
                  <a:lnTo>
                    <a:pt x="1" y="34874"/>
                  </a:lnTo>
                  <a:lnTo>
                    <a:pt x="34874" y="34874"/>
                  </a:lnTo>
                  <a:lnTo>
                    <a:pt x="348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5440574" y="3928673"/>
              <a:ext cx="675354" cy="675335"/>
            </a:xfrm>
            <a:custGeom>
              <a:avLst/>
              <a:gdLst/>
              <a:ahLst/>
              <a:cxnLst/>
              <a:rect l="l" t="t" r="r" b="b"/>
              <a:pathLst>
                <a:path w="34875" h="34874" extrusionOk="0">
                  <a:moveTo>
                    <a:pt x="17438" y="0"/>
                  </a:moveTo>
                  <a:cubicBezTo>
                    <a:pt x="7812" y="0"/>
                    <a:pt x="1" y="7812"/>
                    <a:pt x="1" y="17437"/>
                  </a:cubicBezTo>
                  <a:lnTo>
                    <a:pt x="1" y="34874"/>
                  </a:lnTo>
                  <a:lnTo>
                    <a:pt x="34874" y="34874"/>
                  </a:lnTo>
                  <a:lnTo>
                    <a:pt x="34874" y="17437"/>
                  </a:lnTo>
                  <a:cubicBezTo>
                    <a:pt x="34874" y="7812"/>
                    <a:pt x="27063" y="0"/>
                    <a:pt x="17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48"/>
          <p:cNvGrpSpPr/>
          <p:nvPr/>
        </p:nvGrpSpPr>
        <p:grpSpPr>
          <a:xfrm>
            <a:off x="6315847" y="3283300"/>
            <a:ext cx="700342" cy="700344"/>
            <a:chOff x="6115973" y="3253591"/>
            <a:chExt cx="675354" cy="675356"/>
          </a:xfrm>
        </p:grpSpPr>
        <p:sp>
          <p:nvSpPr>
            <p:cNvPr id="1491" name="Google Shape;1491;p48"/>
            <p:cNvSpPr/>
            <p:nvPr/>
          </p:nvSpPr>
          <p:spPr>
            <a:xfrm>
              <a:off x="6115973" y="3253591"/>
              <a:ext cx="675354" cy="675354"/>
            </a:xfrm>
            <a:custGeom>
              <a:avLst/>
              <a:gdLst/>
              <a:ahLst/>
              <a:cxnLst/>
              <a:rect l="l" t="t" r="r" b="b"/>
              <a:pathLst>
                <a:path w="34875" h="34875" extrusionOk="0">
                  <a:moveTo>
                    <a:pt x="0" y="1"/>
                  </a:moveTo>
                  <a:lnTo>
                    <a:pt x="0" y="34875"/>
                  </a:lnTo>
                  <a:lnTo>
                    <a:pt x="34874" y="34875"/>
                  </a:lnTo>
                  <a:lnTo>
                    <a:pt x="34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6115973" y="3591260"/>
              <a:ext cx="675354" cy="337687"/>
            </a:xfrm>
            <a:custGeom>
              <a:avLst/>
              <a:gdLst/>
              <a:ahLst/>
              <a:cxnLst/>
              <a:rect l="l" t="t" r="r" b="b"/>
              <a:pathLst>
                <a:path w="34875" h="17438" extrusionOk="0">
                  <a:moveTo>
                    <a:pt x="17437" y="1"/>
                  </a:moveTo>
                  <a:cubicBezTo>
                    <a:pt x="7812" y="1"/>
                    <a:pt x="0" y="7813"/>
                    <a:pt x="0" y="17438"/>
                  </a:cubicBezTo>
                  <a:lnTo>
                    <a:pt x="34874" y="17438"/>
                  </a:lnTo>
                  <a:cubicBezTo>
                    <a:pt x="34874" y="7813"/>
                    <a:pt x="27063" y="1"/>
                    <a:pt x="17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6115973" y="3253591"/>
              <a:ext cx="675354" cy="337687"/>
            </a:xfrm>
            <a:custGeom>
              <a:avLst/>
              <a:gdLst/>
              <a:ahLst/>
              <a:cxnLst/>
              <a:rect l="l" t="t" r="r" b="b"/>
              <a:pathLst>
                <a:path w="34875" h="17438" extrusionOk="0">
                  <a:moveTo>
                    <a:pt x="0" y="1"/>
                  </a:moveTo>
                  <a:cubicBezTo>
                    <a:pt x="0" y="9626"/>
                    <a:pt x="7812" y="17438"/>
                    <a:pt x="17437" y="17438"/>
                  </a:cubicBezTo>
                  <a:cubicBezTo>
                    <a:pt x="27063" y="17438"/>
                    <a:pt x="34874" y="9626"/>
                    <a:pt x="34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48"/>
          <p:cNvGrpSpPr/>
          <p:nvPr/>
        </p:nvGrpSpPr>
        <p:grpSpPr>
          <a:xfrm>
            <a:off x="713197" y="3983076"/>
            <a:ext cx="700346" cy="700344"/>
            <a:chOff x="713225" y="3928399"/>
            <a:chExt cx="675357" cy="675356"/>
          </a:xfrm>
        </p:grpSpPr>
        <p:sp>
          <p:nvSpPr>
            <p:cNvPr id="1495" name="Google Shape;1495;p48"/>
            <p:cNvSpPr/>
            <p:nvPr/>
          </p:nvSpPr>
          <p:spPr>
            <a:xfrm>
              <a:off x="713225" y="3928399"/>
              <a:ext cx="675354" cy="675354"/>
            </a:xfrm>
            <a:custGeom>
              <a:avLst/>
              <a:gdLst/>
              <a:ahLst/>
              <a:cxnLst/>
              <a:rect l="l" t="t" r="r" b="b"/>
              <a:pathLst>
                <a:path w="34875" h="34875" extrusionOk="0">
                  <a:moveTo>
                    <a:pt x="1" y="1"/>
                  </a:moveTo>
                  <a:lnTo>
                    <a:pt x="1" y="34874"/>
                  </a:lnTo>
                  <a:lnTo>
                    <a:pt x="34875" y="34874"/>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713225" y="4266610"/>
              <a:ext cx="337687" cy="337145"/>
            </a:xfrm>
            <a:custGeom>
              <a:avLst/>
              <a:gdLst/>
              <a:ahLst/>
              <a:cxnLst/>
              <a:rect l="l" t="t" r="r" b="b"/>
              <a:pathLst>
                <a:path w="17438" h="17410" extrusionOk="0">
                  <a:moveTo>
                    <a:pt x="17438" y="0"/>
                  </a:moveTo>
                  <a:lnTo>
                    <a:pt x="1" y="17409"/>
                  </a:lnTo>
                  <a:lnTo>
                    <a:pt x="17438" y="17409"/>
                  </a:lnTo>
                  <a:lnTo>
                    <a:pt x="174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713225" y="3928941"/>
              <a:ext cx="337687" cy="337687"/>
            </a:xfrm>
            <a:custGeom>
              <a:avLst/>
              <a:gdLst/>
              <a:ahLst/>
              <a:cxnLst/>
              <a:rect l="l" t="t" r="r" b="b"/>
              <a:pathLst>
                <a:path w="17438" h="17438" extrusionOk="0">
                  <a:moveTo>
                    <a:pt x="1" y="1"/>
                  </a:moveTo>
                  <a:lnTo>
                    <a:pt x="1" y="17437"/>
                  </a:lnTo>
                  <a:lnTo>
                    <a:pt x="17438" y="1743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1050896" y="3928941"/>
              <a:ext cx="337687" cy="337687"/>
            </a:xfrm>
            <a:custGeom>
              <a:avLst/>
              <a:gdLst/>
              <a:ahLst/>
              <a:cxnLst/>
              <a:rect l="l" t="t" r="r" b="b"/>
              <a:pathLst>
                <a:path w="17438" h="17438" extrusionOk="0">
                  <a:moveTo>
                    <a:pt x="1" y="1"/>
                  </a:moveTo>
                  <a:lnTo>
                    <a:pt x="1" y="17437"/>
                  </a:lnTo>
                  <a:lnTo>
                    <a:pt x="174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1050896" y="4266610"/>
              <a:ext cx="337687" cy="337145"/>
            </a:xfrm>
            <a:custGeom>
              <a:avLst/>
              <a:gdLst/>
              <a:ahLst/>
              <a:cxnLst/>
              <a:rect l="l" t="t" r="r" b="b"/>
              <a:pathLst>
                <a:path w="17438" h="17410" extrusionOk="0">
                  <a:moveTo>
                    <a:pt x="1" y="0"/>
                  </a:moveTo>
                  <a:lnTo>
                    <a:pt x="17438" y="17409"/>
                  </a:lnTo>
                  <a:lnTo>
                    <a:pt x="17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48"/>
          <p:cNvGrpSpPr/>
          <p:nvPr/>
        </p:nvGrpSpPr>
        <p:grpSpPr>
          <a:xfrm>
            <a:off x="2814183" y="3283312"/>
            <a:ext cx="700342" cy="700342"/>
            <a:chOff x="2739248" y="3253602"/>
            <a:chExt cx="675354" cy="675354"/>
          </a:xfrm>
        </p:grpSpPr>
        <p:sp>
          <p:nvSpPr>
            <p:cNvPr id="1501" name="Google Shape;1501;p48"/>
            <p:cNvSpPr/>
            <p:nvPr/>
          </p:nvSpPr>
          <p:spPr>
            <a:xfrm>
              <a:off x="2739248" y="3253602"/>
              <a:ext cx="675354" cy="675354"/>
            </a:xfrm>
            <a:custGeom>
              <a:avLst/>
              <a:gdLst/>
              <a:ahLst/>
              <a:cxnLst/>
              <a:rect l="l" t="t" r="r" b="b"/>
              <a:pathLst>
                <a:path w="34875" h="34875" extrusionOk="0">
                  <a:moveTo>
                    <a:pt x="0" y="1"/>
                  </a:moveTo>
                  <a:lnTo>
                    <a:pt x="0" y="34875"/>
                  </a:lnTo>
                  <a:lnTo>
                    <a:pt x="34874" y="34875"/>
                  </a:lnTo>
                  <a:lnTo>
                    <a:pt x="34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2739248" y="3253602"/>
              <a:ext cx="675354" cy="675354"/>
            </a:xfrm>
            <a:custGeom>
              <a:avLst/>
              <a:gdLst/>
              <a:ahLst/>
              <a:cxnLst/>
              <a:rect l="l" t="t" r="r" b="b"/>
              <a:pathLst>
                <a:path w="34875" h="34875" extrusionOk="0">
                  <a:moveTo>
                    <a:pt x="0" y="1"/>
                  </a:moveTo>
                  <a:lnTo>
                    <a:pt x="17437" y="34875"/>
                  </a:lnTo>
                  <a:lnTo>
                    <a:pt x="34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48"/>
          <p:cNvGrpSpPr/>
          <p:nvPr/>
        </p:nvGrpSpPr>
        <p:grpSpPr>
          <a:xfrm>
            <a:off x="4214861" y="3283300"/>
            <a:ext cx="700346" cy="700342"/>
            <a:chOff x="4089950" y="3253591"/>
            <a:chExt cx="675357" cy="675354"/>
          </a:xfrm>
        </p:grpSpPr>
        <p:sp>
          <p:nvSpPr>
            <p:cNvPr id="1507" name="Google Shape;1507;p48"/>
            <p:cNvSpPr/>
            <p:nvPr/>
          </p:nvSpPr>
          <p:spPr>
            <a:xfrm>
              <a:off x="4089950" y="3253591"/>
              <a:ext cx="675354" cy="675354"/>
            </a:xfrm>
            <a:custGeom>
              <a:avLst/>
              <a:gdLst/>
              <a:ahLst/>
              <a:cxnLst/>
              <a:rect l="l" t="t" r="r" b="b"/>
              <a:pathLst>
                <a:path w="34875" h="34875" extrusionOk="0">
                  <a:moveTo>
                    <a:pt x="1" y="1"/>
                  </a:moveTo>
                  <a:lnTo>
                    <a:pt x="1" y="34875"/>
                  </a:lnTo>
                  <a:lnTo>
                    <a:pt x="34875" y="34875"/>
                  </a:lnTo>
                  <a:lnTo>
                    <a:pt x="34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4427621" y="3253591"/>
              <a:ext cx="337687" cy="675354"/>
            </a:xfrm>
            <a:custGeom>
              <a:avLst/>
              <a:gdLst/>
              <a:ahLst/>
              <a:cxnLst/>
              <a:rect l="l" t="t" r="r" b="b"/>
              <a:pathLst>
                <a:path w="17438" h="34875" extrusionOk="0">
                  <a:moveTo>
                    <a:pt x="1" y="1"/>
                  </a:moveTo>
                  <a:lnTo>
                    <a:pt x="1" y="17438"/>
                  </a:lnTo>
                  <a:cubicBezTo>
                    <a:pt x="1" y="27063"/>
                    <a:pt x="7813" y="34875"/>
                    <a:pt x="17438" y="34875"/>
                  </a:cubicBezTo>
                  <a:lnTo>
                    <a:pt x="17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4089950" y="3253591"/>
              <a:ext cx="337687" cy="675354"/>
            </a:xfrm>
            <a:custGeom>
              <a:avLst/>
              <a:gdLst/>
              <a:ahLst/>
              <a:cxnLst/>
              <a:rect l="l" t="t" r="r" b="b"/>
              <a:pathLst>
                <a:path w="17438" h="34875" extrusionOk="0">
                  <a:moveTo>
                    <a:pt x="1" y="1"/>
                  </a:moveTo>
                  <a:lnTo>
                    <a:pt x="1" y="17438"/>
                  </a:lnTo>
                  <a:cubicBezTo>
                    <a:pt x="1" y="27063"/>
                    <a:pt x="7813" y="34875"/>
                    <a:pt x="17438" y="34875"/>
                  </a:cubicBezTo>
                  <a:lnTo>
                    <a:pt x="17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48"/>
          <p:cNvGrpSpPr/>
          <p:nvPr/>
        </p:nvGrpSpPr>
        <p:grpSpPr>
          <a:xfrm>
            <a:off x="4214800" y="3983361"/>
            <a:ext cx="700342" cy="700322"/>
            <a:chOff x="4089891" y="3928673"/>
            <a:chExt cx="675354" cy="675335"/>
          </a:xfrm>
        </p:grpSpPr>
        <p:sp>
          <p:nvSpPr>
            <p:cNvPr id="1511" name="Google Shape;1511;p48"/>
            <p:cNvSpPr/>
            <p:nvPr/>
          </p:nvSpPr>
          <p:spPr>
            <a:xfrm>
              <a:off x="4089891" y="3928673"/>
              <a:ext cx="675354" cy="675335"/>
            </a:xfrm>
            <a:custGeom>
              <a:avLst/>
              <a:gdLst/>
              <a:ahLst/>
              <a:cxnLst/>
              <a:rect l="l" t="t" r="r" b="b"/>
              <a:pathLst>
                <a:path w="34875" h="34874" extrusionOk="0">
                  <a:moveTo>
                    <a:pt x="1" y="0"/>
                  </a:moveTo>
                  <a:lnTo>
                    <a:pt x="1" y="34874"/>
                  </a:lnTo>
                  <a:lnTo>
                    <a:pt x="34875" y="34874"/>
                  </a:lnTo>
                  <a:lnTo>
                    <a:pt x="348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4089891" y="3928673"/>
              <a:ext cx="675354" cy="675335"/>
            </a:xfrm>
            <a:custGeom>
              <a:avLst/>
              <a:gdLst/>
              <a:ahLst/>
              <a:cxnLst/>
              <a:rect l="l" t="t" r="r" b="b"/>
              <a:pathLst>
                <a:path w="34875" h="34874" extrusionOk="0">
                  <a:moveTo>
                    <a:pt x="17438" y="0"/>
                  </a:moveTo>
                  <a:lnTo>
                    <a:pt x="1" y="17437"/>
                  </a:lnTo>
                  <a:lnTo>
                    <a:pt x="17438" y="34874"/>
                  </a:lnTo>
                  <a:cubicBezTo>
                    <a:pt x="24245" y="28011"/>
                    <a:pt x="28067" y="24217"/>
                    <a:pt x="34875" y="17437"/>
                  </a:cubicBezTo>
                  <a:lnTo>
                    <a:pt x="174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2" name="Google Shape;1522;p48"/>
          <p:cNvSpPr/>
          <p:nvPr/>
        </p:nvSpPr>
        <p:spPr>
          <a:xfrm>
            <a:off x="7716794" y="3283391"/>
            <a:ext cx="700377" cy="700377"/>
          </a:xfrm>
          <a:custGeom>
            <a:avLst/>
            <a:gdLst/>
            <a:ahLst/>
            <a:cxnLst/>
            <a:rect l="l" t="t" r="r" b="b"/>
            <a:pathLst>
              <a:path w="34875" h="34875" extrusionOk="0">
                <a:moveTo>
                  <a:pt x="17438" y="1"/>
                </a:moveTo>
                <a:cubicBezTo>
                  <a:pt x="7813" y="1"/>
                  <a:pt x="1" y="7813"/>
                  <a:pt x="1" y="17438"/>
                </a:cubicBezTo>
                <a:lnTo>
                  <a:pt x="1" y="34875"/>
                </a:lnTo>
                <a:lnTo>
                  <a:pt x="34875" y="34875"/>
                </a:lnTo>
                <a:lnTo>
                  <a:pt x="34875" y="17438"/>
                </a:lnTo>
                <a:cubicBezTo>
                  <a:pt x="34875" y="7813"/>
                  <a:pt x="27063" y="1"/>
                  <a:pt x="17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7716759" y="3983815"/>
            <a:ext cx="700377" cy="700377"/>
          </a:xfrm>
          <a:custGeom>
            <a:avLst/>
            <a:gdLst/>
            <a:ahLst/>
            <a:cxnLst/>
            <a:rect l="l" t="t" r="r" b="b"/>
            <a:pathLst>
              <a:path w="34875" h="34875" extrusionOk="0">
                <a:moveTo>
                  <a:pt x="17438" y="1"/>
                </a:moveTo>
                <a:cubicBezTo>
                  <a:pt x="7813" y="1"/>
                  <a:pt x="1" y="7812"/>
                  <a:pt x="1" y="17438"/>
                </a:cubicBezTo>
                <a:cubicBezTo>
                  <a:pt x="1" y="27063"/>
                  <a:pt x="7813" y="34875"/>
                  <a:pt x="17438" y="34875"/>
                </a:cubicBezTo>
                <a:cubicBezTo>
                  <a:pt x="27063" y="34875"/>
                  <a:pt x="34875" y="27063"/>
                  <a:pt x="34875" y="17438"/>
                </a:cubicBezTo>
                <a:cubicBezTo>
                  <a:pt x="34875" y="7812"/>
                  <a:pt x="27063" y="1"/>
                  <a:pt x="17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C94E6621-E053-3573-5B26-196A8BF5AB6D}"/>
              </a:ext>
            </a:extLst>
          </p:cNvPr>
          <p:cNvSpPr txBox="1"/>
          <p:nvPr/>
        </p:nvSpPr>
        <p:spPr>
          <a:xfrm>
            <a:off x="1478294" y="3136267"/>
            <a:ext cx="6744154" cy="163121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10000" b="1" dirty="0">
                <a:ln w="22225">
                  <a:solidFill>
                    <a:schemeClr val="accent2"/>
                  </a:solidFill>
                  <a:prstDash val="solid"/>
                </a:ln>
                <a:solidFill>
                  <a:srgbClr val="004F8A"/>
                </a:solidFill>
                <a:effectLst>
                  <a:outerShdw blurRad="60007" dir="1500000" sy="-30000" kx="800400" algn="bl" rotWithShape="0">
                    <a:prstClr val="black">
                      <a:alpha val="20000"/>
                    </a:prstClr>
                  </a:outerShdw>
                </a:effectLst>
              </a:rPr>
              <a:t>SAPPHIRE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6" y="2274675"/>
            <a:ext cx="4649861" cy="8418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t" anchorCtr="0">
            <a:noAutofit/>
          </a:bodyPr>
          <a:lstStyle/>
          <a:p>
            <a:pPr algn="ctr" eaLnBrk="1" hangingPunct="1"/>
            <a:r>
              <a:rPr lang="en-US" altLang="zh-CN" sz="3600" b="1" dirty="0">
                <a:solidFill>
                  <a:schemeClr val="tx1"/>
                </a:solidFill>
                <a:latin typeface="微软雅黑" panose="020B0503020204020204" pitchFamily="34" charset="-122"/>
                <a:ea typeface="微软雅黑" panose="020B0503020204020204" pitchFamily="34" charset="-122"/>
              </a:rPr>
              <a:t>Q &amp; A Session</a:t>
            </a: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 name="Picture Placeholder 4">
            <a:extLst>
              <a:ext uri="{FF2B5EF4-FFF2-40B4-BE49-F238E27FC236}">
                <a16:creationId xmlns:a16="http://schemas.microsoft.com/office/drawing/2014/main" id="{696091F3-2EEB-AEA3-1E01-0D6D486ECFDA}"/>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1535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38"/>
          <p:cNvGrpSpPr/>
          <p:nvPr/>
        </p:nvGrpSpPr>
        <p:grpSpPr>
          <a:xfrm>
            <a:off x="5934701" y="-20206"/>
            <a:ext cx="3223866" cy="4043402"/>
            <a:chOff x="5934701" y="-20206"/>
            <a:chExt cx="3223866" cy="4043402"/>
          </a:xfrm>
        </p:grpSpPr>
        <p:sp>
          <p:nvSpPr>
            <p:cNvPr id="1073" name="Google Shape;1073;p38"/>
            <p:cNvSpPr/>
            <p:nvPr/>
          </p:nvSpPr>
          <p:spPr>
            <a:xfrm>
              <a:off x="8514602" y="3211006"/>
              <a:ext cx="643965" cy="321566"/>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8836168" y="3211006"/>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8514602" y="2888607"/>
              <a:ext cx="643965" cy="322426"/>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8195791" y="2248748"/>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8195791" y="2570288"/>
              <a:ext cx="643965" cy="322426"/>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8184175" y="2892686"/>
              <a:ext cx="643965" cy="321593"/>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551826" y="2570288"/>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7549628" y="2242940"/>
              <a:ext cx="643965" cy="32156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7549628" y="1920542"/>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8513387" y="2565164"/>
              <a:ext cx="643992" cy="32156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8513387" y="2242766"/>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8191015" y="1921199"/>
              <a:ext cx="322399" cy="643992"/>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7869449" y="1921199"/>
              <a:ext cx="643965" cy="321593"/>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8510491" y="1275063"/>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8510491" y="1596629"/>
              <a:ext cx="643965" cy="322399"/>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8510491" y="1275063"/>
              <a:ext cx="643965" cy="321593"/>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8832863" y="1275063"/>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7866553" y="1596629"/>
              <a:ext cx="643965" cy="322399"/>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8188119" y="1275063"/>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7866553" y="1275063"/>
              <a:ext cx="321593" cy="643965"/>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7866553" y="1275063"/>
              <a:ext cx="643965" cy="321593"/>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7866553" y="631125"/>
              <a:ext cx="643965" cy="32156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8188119" y="631125"/>
              <a:ext cx="322399" cy="643965"/>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8510491" y="631125"/>
              <a:ext cx="322399" cy="643965"/>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8510491" y="952664"/>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8510491" y="631125"/>
              <a:ext cx="643965" cy="32156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8832863" y="631125"/>
              <a:ext cx="321593" cy="643965"/>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8510491" y="308726"/>
              <a:ext cx="643965" cy="322426"/>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8832863" y="-12840"/>
              <a:ext cx="321593" cy="643992"/>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7866553" y="308726"/>
              <a:ext cx="643965" cy="322426"/>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7866553" y="-12840"/>
              <a:ext cx="321593" cy="643992"/>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7222615" y="631125"/>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7222615" y="-12840"/>
              <a:ext cx="643965" cy="321593"/>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7544181" y="-12840"/>
              <a:ext cx="322399" cy="643992"/>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7222615" y="1275063"/>
              <a:ext cx="321566" cy="643965"/>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7222615" y="1596629"/>
              <a:ext cx="643965" cy="322399"/>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7222615" y="1275063"/>
              <a:ext cx="643965" cy="321593"/>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7544181" y="1275063"/>
              <a:ext cx="322399" cy="643965"/>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6578650" y="1275063"/>
              <a:ext cx="643992" cy="321593"/>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6578650" y="952664"/>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6578650" y="631125"/>
              <a:ext cx="643992" cy="32156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6900216" y="631125"/>
              <a:ext cx="322426" cy="643965"/>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6578650" y="-12840"/>
              <a:ext cx="321593" cy="643992"/>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6578650" y="308726"/>
              <a:ext cx="643992" cy="322426"/>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6256278" y="-12840"/>
              <a:ext cx="322399" cy="643992"/>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5934712" y="-12840"/>
              <a:ext cx="643965" cy="321593"/>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38"/>
            <p:cNvGrpSpPr/>
            <p:nvPr/>
          </p:nvGrpSpPr>
          <p:grpSpPr>
            <a:xfrm>
              <a:off x="8775353" y="3503299"/>
              <a:ext cx="113468" cy="519897"/>
              <a:chOff x="10836200" y="946950"/>
              <a:chExt cx="105650" cy="484075"/>
            </a:xfrm>
          </p:grpSpPr>
          <p:sp>
            <p:nvSpPr>
              <p:cNvPr id="1120" name="Google Shape;1120;p38"/>
              <p:cNvSpPr/>
              <p:nvPr/>
            </p:nvSpPr>
            <p:spPr>
              <a:xfrm>
                <a:off x="10888650" y="1165800"/>
                <a:ext cx="25" cy="265225"/>
              </a:xfrm>
              <a:custGeom>
                <a:avLst/>
                <a:gdLst/>
                <a:ahLst/>
                <a:cxnLst/>
                <a:rect l="l" t="t" r="r" b="b"/>
                <a:pathLst>
                  <a:path w="1" h="10609" fill="none" extrusionOk="0">
                    <a:moveTo>
                      <a:pt x="0" y="0"/>
                    </a:moveTo>
                    <a:lnTo>
                      <a:pt x="0"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0836200" y="1165800"/>
                <a:ext cx="105650" cy="223425"/>
              </a:xfrm>
              <a:custGeom>
                <a:avLst/>
                <a:gdLst/>
                <a:ahLst/>
                <a:cxnLst/>
                <a:rect l="l" t="t" r="r" b="b"/>
                <a:pathLst>
                  <a:path w="4226" h="8937" fill="none" extrusionOk="0">
                    <a:moveTo>
                      <a:pt x="2068" y="8936"/>
                    </a:moveTo>
                    <a:lnTo>
                      <a:pt x="3587" y="7417"/>
                    </a:lnTo>
                    <a:cubicBezTo>
                      <a:pt x="3983" y="7022"/>
                      <a:pt x="4226" y="6474"/>
                      <a:pt x="4226" y="5927"/>
                    </a:cubicBezTo>
                    <a:lnTo>
                      <a:pt x="4226" y="3192"/>
                    </a:lnTo>
                    <a:cubicBezTo>
                      <a:pt x="4226" y="2675"/>
                      <a:pt x="4043" y="2189"/>
                      <a:pt x="3709" y="1793"/>
                    </a:cubicBezTo>
                    <a:lnTo>
                      <a:pt x="2098" y="0"/>
                    </a:lnTo>
                    <a:lnTo>
                      <a:pt x="517" y="1793"/>
                    </a:lnTo>
                    <a:cubicBezTo>
                      <a:pt x="183" y="2189"/>
                      <a:pt x="1" y="2675"/>
                      <a:pt x="1" y="3192"/>
                    </a:cubicBezTo>
                    <a:lnTo>
                      <a:pt x="1" y="5927"/>
                    </a:lnTo>
                    <a:cubicBezTo>
                      <a:pt x="1" y="6474"/>
                      <a:pt x="213" y="7022"/>
                      <a:pt x="609" y="7417"/>
                    </a:cubicBezTo>
                    <a:lnTo>
                      <a:pt x="2128" y="8936"/>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0889400" y="1306375"/>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0848375" y="1266100"/>
                <a:ext cx="40300" cy="40300"/>
              </a:xfrm>
              <a:custGeom>
                <a:avLst/>
                <a:gdLst/>
                <a:ahLst/>
                <a:cxnLst/>
                <a:rect l="l" t="t" r="r" b="b"/>
                <a:pathLst>
                  <a:path w="1612" h="1612" fill="none" extrusionOk="0">
                    <a:moveTo>
                      <a:pt x="1611" y="1611"/>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0889400" y="1227350"/>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0888650" y="946950"/>
                <a:ext cx="25" cy="218875"/>
              </a:xfrm>
              <a:custGeom>
                <a:avLst/>
                <a:gdLst/>
                <a:ahLst/>
                <a:cxnLst/>
                <a:rect l="l" t="t" r="r" b="b"/>
                <a:pathLst>
                  <a:path w="1" h="8755" fill="none" extrusionOk="0">
                    <a:moveTo>
                      <a:pt x="0" y="8754"/>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a:off x="6578650" y="-12854"/>
              <a:ext cx="2579680" cy="257966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7866551" y="626777"/>
              <a:ext cx="1291927" cy="1291640"/>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7222625" y="-3222"/>
              <a:ext cx="1921488" cy="1921847"/>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6578649" y="-20206"/>
              <a:ext cx="1938680" cy="193904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5934701" y="-12352"/>
              <a:ext cx="3223825" cy="322380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38"/>
          <p:cNvGrpSpPr/>
          <p:nvPr/>
        </p:nvGrpSpPr>
        <p:grpSpPr>
          <a:xfrm rot="10800000">
            <a:off x="1" y="1100094"/>
            <a:ext cx="3223855" cy="4043402"/>
            <a:chOff x="5934701" y="-20206"/>
            <a:chExt cx="3223855" cy="4043402"/>
          </a:xfrm>
        </p:grpSpPr>
        <p:sp>
          <p:nvSpPr>
            <p:cNvPr id="1132" name="Google Shape;1132;p38"/>
            <p:cNvSpPr/>
            <p:nvPr/>
          </p:nvSpPr>
          <p:spPr>
            <a:xfrm>
              <a:off x="8514602" y="3211006"/>
              <a:ext cx="643944" cy="321556"/>
            </a:xfrm>
            <a:custGeom>
              <a:avLst/>
              <a:gdLst/>
              <a:ahLst/>
              <a:cxnLst/>
              <a:rect l="l" t="t" r="r" b="b"/>
              <a:pathLst>
                <a:path w="23983" h="11976"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8836168" y="3211006"/>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8514602" y="2888607"/>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195791" y="2248748"/>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195791" y="2570288"/>
              <a:ext cx="643944" cy="322415"/>
            </a:xfrm>
            <a:custGeom>
              <a:avLst/>
              <a:gdLst/>
              <a:ahLst/>
              <a:cxnLst/>
              <a:rect l="l" t="t" r="r" b="b"/>
              <a:pathLst>
                <a:path w="23983" h="12008" extrusionOk="0">
                  <a:moveTo>
                    <a:pt x="11976" y="1"/>
                  </a:moveTo>
                  <a:lnTo>
                    <a:pt x="0" y="12007"/>
                  </a:lnTo>
                  <a:lnTo>
                    <a:pt x="23982" y="12007"/>
                  </a:lnTo>
                  <a:lnTo>
                    <a:pt x="119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8184175" y="2892686"/>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7551826" y="2570288"/>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7549628" y="2242940"/>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7549628" y="1920542"/>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8513387" y="2565164"/>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8513387" y="2242766"/>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8191015" y="1921199"/>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7869449" y="1921199"/>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8510491" y="1275063"/>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8510491" y="1596629"/>
              <a:ext cx="643944" cy="322388"/>
            </a:xfrm>
            <a:custGeom>
              <a:avLst/>
              <a:gdLst/>
              <a:ahLst/>
              <a:cxnLst/>
              <a:rect l="l" t="t" r="r" b="b"/>
              <a:pathLst>
                <a:path w="23983" h="12007" extrusionOk="0">
                  <a:moveTo>
                    <a:pt x="12007" y="0"/>
                  </a:moveTo>
                  <a:lnTo>
                    <a:pt x="1" y="12006"/>
                  </a:lnTo>
                  <a:lnTo>
                    <a:pt x="2398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8510491" y="1275063"/>
              <a:ext cx="643944" cy="321582"/>
            </a:xfrm>
            <a:custGeom>
              <a:avLst/>
              <a:gdLst/>
              <a:ahLst/>
              <a:cxnLst/>
              <a:rect l="l" t="t" r="r" b="b"/>
              <a:pathLst>
                <a:path w="23983" h="11977" extrusionOk="0">
                  <a:moveTo>
                    <a:pt x="1" y="0"/>
                  </a:moveTo>
                  <a:lnTo>
                    <a:pt x="1200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8832863" y="1275063"/>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7866553" y="1596629"/>
              <a:ext cx="643944" cy="322388"/>
            </a:xfrm>
            <a:custGeom>
              <a:avLst/>
              <a:gdLst/>
              <a:ahLst/>
              <a:cxnLst/>
              <a:rect l="l" t="t" r="r" b="b"/>
              <a:pathLst>
                <a:path w="23983" h="12007" extrusionOk="0">
                  <a:moveTo>
                    <a:pt x="11976" y="0"/>
                  </a:moveTo>
                  <a:lnTo>
                    <a:pt x="0" y="12006"/>
                  </a:lnTo>
                  <a:lnTo>
                    <a:pt x="23983" y="12006"/>
                  </a:lnTo>
                  <a:lnTo>
                    <a:pt x="11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8188119" y="1275063"/>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7866553" y="1275063"/>
              <a:ext cx="321582" cy="643944"/>
            </a:xfrm>
            <a:custGeom>
              <a:avLst/>
              <a:gdLst/>
              <a:ahLst/>
              <a:cxnLst/>
              <a:rect l="l" t="t" r="r" b="b"/>
              <a:pathLst>
                <a:path w="11977" h="23983" extrusionOk="0">
                  <a:moveTo>
                    <a:pt x="0" y="0"/>
                  </a:moveTo>
                  <a:lnTo>
                    <a:pt x="0" y="23982"/>
                  </a:lnTo>
                  <a:lnTo>
                    <a:pt x="11976" y="1197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7866553" y="1275063"/>
              <a:ext cx="643944" cy="321582"/>
            </a:xfrm>
            <a:custGeom>
              <a:avLst/>
              <a:gdLst/>
              <a:ahLst/>
              <a:cxnLst/>
              <a:rect l="l" t="t" r="r" b="b"/>
              <a:pathLst>
                <a:path w="23983" h="11977" extrusionOk="0">
                  <a:moveTo>
                    <a:pt x="0" y="0"/>
                  </a:moveTo>
                  <a:lnTo>
                    <a:pt x="11976" y="11976"/>
                  </a:lnTo>
                  <a:lnTo>
                    <a:pt x="23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7866553" y="631125"/>
              <a:ext cx="643944" cy="321556"/>
            </a:xfrm>
            <a:custGeom>
              <a:avLst/>
              <a:gdLst/>
              <a:ahLst/>
              <a:cxnLst/>
              <a:rect l="l" t="t" r="r" b="b"/>
              <a:pathLst>
                <a:path w="23983" h="11976" extrusionOk="0">
                  <a:moveTo>
                    <a:pt x="0" y="0"/>
                  </a:moveTo>
                  <a:lnTo>
                    <a:pt x="11976" y="11976"/>
                  </a:lnTo>
                  <a:lnTo>
                    <a:pt x="239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8188119" y="631125"/>
              <a:ext cx="322388" cy="643944"/>
            </a:xfrm>
            <a:custGeom>
              <a:avLst/>
              <a:gdLst/>
              <a:ahLst/>
              <a:cxnLst/>
              <a:rect l="l" t="t" r="r" b="b"/>
              <a:pathLst>
                <a:path w="12007" h="23983" extrusionOk="0">
                  <a:moveTo>
                    <a:pt x="12007" y="0"/>
                  </a:moveTo>
                  <a:lnTo>
                    <a:pt x="0" y="11976"/>
                  </a:lnTo>
                  <a:lnTo>
                    <a:pt x="12007" y="23982"/>
                  </a:lnTo>
                  <a:lnTo>
                    <a:pt x="1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8510491" y="631125"/>
              <a:ext cx="322388" cy="643944"/>
            </a:xfrm>
            <a:custGeom>
              <a:avLst/>
              <a:gdLst/>
              <a:ahLst/>
              <a:cxnLst/>
              <a:rect l="l" t="t" r="r" b="b"/>
              <a:pathLst>
                <a:path w="12007" h="23983" extrusionOk="0">
                  <a:moveTo>
                    <a:pt x="1" y="0"/>
                  </a:moveTo>
                  <a:lnTo>
                    <a:pt x="1" y="23982"/>
                  </a:lnTo>
                  <a:lnTo>
                    <a:pt x="12007" y="1197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8510491" y="952664"/>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510491" y="631125"/>
              <a:ext cx="643944" cy="321556"/>
            </a:xfrm>
            <a:custGeom>
              <a:avLst/>
              <a:gdLst/>
              <a:ahLst/>
              <a:cxnLst/>
              <a:rect l="l" t="t" r="r" b="b"/>
              <a:pathLst>
                <a:path w="23983" h="11976" extrusionOk="0">
                  <a:moveTo>
                    <a:pt x="1" y="0"/>
                  </a:moveTo>
                  <a:lnTo>
                    <a:pt x="12007" y="11976"/>
                  </a:lnTo>
                  <a:lnTo>
                    <a:pt x="23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8832863" y="631125"/>
              <a:ext cx="321582" cy="643944"/>
            </a:xfrm>
            <a:custGeom>
              <a:avLst/>
              <a:gdLst/>
              <a:ahLst/>
              <a:cxnLst/>
              <a:rect l="l" t="t" r="r" b="b"/>
              <a:pathLst>
                <a:path w="11977" h="23983" extrusionOk="0">
                  <a:moveTo>
                    <a:pt x="11977" y="0"/>
                  </a:moveTo>
                  <a:lnTo>
                    <a:pt x="1" y="11976"/>
                  </a:lnTo>
                  <a:lnTo>
                    <a:pt x="11977" y="23982"/>
                  </a:lnTo>
                  <a:lnTo>
                    <a:pt x="1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8510491" y="308726"/>
              <a:ext cx="643944" cy="322415"/>
            </a:xfrm>
            <a:custGeom>
              <a:avLst/>
              <a:gdLst/>
              <a:ahLst/>
              <a:cxnLst/>
              <a:rect l="l" t="t" r="r" b="b"/>
              <a:pathLst>
                <a:path w="23983" h="12008" extrusionOk="0">
                  <a:moveTo>
                    <a:pt x="12007" y="1"/>
                  </a:moveTo>
                  <a:lnTo>
                    <a:pt x="1" y="12007"/>
                  </a:lnTo>
                  <a:lnTo>
                    <a:pt x="23983" y="12007"/>
                  </a:lnTo>
                  <a:lnTo>
                    <a:pt x="1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8832863" y="-12840"/>
              <a:ext cx="321582" cy="643970"/>
            </a:xfrm>
            <a:custGeom>
              <a:avLst/>
              <a:gdLst/>
              <a:ahLst/>
              <a:cxnLst/>
              <a:rect l="l" t="t" r="r" b="b"/>
              <a:pathLst>
                <a:path w="11977" h="23984" extrusionOk="0">
                  <a:moveTo>
                    <a:pt x="11977" y="1"/>
                  </a:moveTo>
                  <a:lnTo>
                    <a:pt x="1" y="11977"/>
                  </a:lnTo>
                  <a:lnTo>
                    <a:pt x="11977" y="23983"/>
                  </a:lnTo>
                  <a:lnTo>
                    <a:pt x="119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7866553" y="308726"/>
              <a:ext cx="643944" cy="322415"/>
            </a:xfrm>
            <a:custGeom>
              <a:avLst/>
              <a:gdLst/>
              <a:ahLst/>
              <a:cxnLst/>
              <a:rect l="l" t="t" r="r" b="b"/>
              <a:pathLst>
                <a:path w="23983" h="12008" extrusionOk="0">
                  <a:moveTo>
                    <a:pt x="11976" y="1"/>
                  </a:moveTo>
                  <a:lnTo>
                    <a:pt x="0" y="12007"/>
                  </a:lnTo>
                  <a:lnTo>
                    <a:pt x="23983" y="12007"/>
                  </a:ln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7866553" y="-12840"/>
              <a:ext cx="321582" cy="643970"/>
            </a:xfrm>
            <a:custGeom>
              <a:avLst/>
              <a:gdLst/>
              <a:ahLst/>
              <a:cxnLst/>
              <a:rect l="l" t="t" r="r" b="b"/>
              <a:pathLst>
                <a:path w="11977" h="23984" extrusionOk="0">
                  <a:moveTo>
                    <a:pt x="0" y="1"/>
                  </a:moveTo>
                  <a:lnTo>
                    <a:pt x="0" y="23983"/>
                  </a:lnTo>
                  <a:lnTo>
                    <a:pt x="11976" y="11977"/>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7222615" y="631125"/>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7222615" y="-12840"/>
              <a:ext cx="643944" cy="321582"/>
            </a:xfrm>
            <a:custGeom>
              <a:avLst/>
              <a:gdLst/>
              <a:ahLst/>
              <a:cxnLst/>
              <a:rect l="l" t="t" r="r" b="b"/>
              <a:pathLst>
                <a:path w="23983" h="11977" extrusionOk="0">
                  <a:moveTo>
                    <a:pt x="0" y="1"/>
                  </a:moveTo>
                  <a:lnTo>
                    <a:pt x="11976" y="11977"/>
                  </a:lnTo>
                  <a:lnTo>
                    <a:pt x="23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7544181" y="-12840"/>
              <a:ext cx="322388" cy="643970"/>
            </a:xfrm>
            <a:custGeom>
              <a:avLst/>
              <a:gdLst/>
              <a:ahLst/>
              <a:cxnLst/>
              <a:rect l="l" t="t" r="r" b="b"/>
              <a:pathLst>
                <a:path w="12007" h="23984" extrusionOk="0">
                  <a:moveTo>
                    <a:pt x="12006" y="1"/>
                  </a:moveTo>
                  <a:lnTo>
                    <a:pt x="0" y="11977"/>
                  </a:lnTo>
                  <a:lnTo>
                    <a:pt x="12006" y="2398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7222615" y="1275063"/>
              <a:ext cx="321556" cy="643944"/>
            </a:xfrm>
            <a:custGeom>
              <a:avLst/>
              <a:gdLst/>
              <a:ahLst/>
              <a:cxnLst/>
              <a:rect l="l" t="t" r="r" b="b"/>
              <a:pathLst>
                <a:path w="11976" h="23983" extrusionOk="0">
                  <a:moveTo>
                    <a:pt x="0" y="0"/>
                  </a:moveTo>
                  <a:lnTo>
                    <a:pt x="0" y="23982"/>
                  </a:lnTo>
                  <a:lnTo>
                    <a:pt x="11976" y="1197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7222615" y="1596629"/>
              <a:ext cx="643944" cy="322388"/>
            </a:xfrm>
            <a:custGeom>
              <a:avLst/>
              <a:gdLst/>
              <a:ahLst/>
              <a:cxnLst/>
              <a:rect l="l" t="t" r="r" b="b"/>
              <a:pathLst>
                <a:path w="23983" h="12007" extrusionOk="0">
                  <a:moveTo>
                    <a:pt x="11976" y="0"/>
                  </a:moveTo>
                  <a:lnTo>
                    <a:pt x="0" y="12006"/>
                  </a:lnTo>
                  <a:lnTo>
                    <a:pt x="23982" y="12006"/>
                  </a:lnTo>
                  <a:lnTo>
                    <a:pt x="11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7222615" y="1275063"/>
              <a:ext cx="643944" cy="321582"/>
            </a:xfrm>
            <a:custGeom>
              <a:avLst/>
              <a:gdLst/>
              <a:ahLst/>
              <a:cxnLst/>
              <a:rect l="l" t="t" r="r" b="b"/>
              <a:pathLst>
                <a:path w="23983" h="11977" extrusionOk="0">
                  <a:moveTo>
                    <a:pt x="0" y="0"/>
                  </a:moveTo>
                  <a:lnTo>
                    <a:pt x="11976" y="11976"/>
                  </a:lnTo>
                  <a:lnTo>
                    <a:pt x="2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7544181" y="1275063"/>
              <a:ext cx="322388" cy="643944"/>
            </a:xfrm>
            <a:custGeom>
              <a:avLst/>
              <a:gdLst/>
              <a:ahLst/>
              <a:cxnLst/>
              <a:rect l="l" t="t" r="r" b="b"/>
              <a:pathLst>
                <a:path w="12007" h="23983" extrusionOk="0">
                  <a:moveTo>
                    <a:pt x="12006" y="0"/>
                  </a:moveTo>
                  <a:lnTo>
                    <a:pt x="0" y="11976"/>
                  </a:lnTo>
                  <a:lnTo>
                    <a:pt x="12006" y="23982"/>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6578650" y="1275063"/>
              <a:ext cx="643970" cy="321582"/>
            </a:xfrm>
            <a:custGeom>
              <a:avLst/>
              <a:gdLst/>
              <a:ahLst/>
              <a:cxnLst/>
              <a:rect l="l" t="t" r="r" b="b"/>
              <a:pathLst>
                <a:path w="23984" h="11977"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6578650" y="952664"/>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6578650" y="631125"/>
              <a:ext cx="643970" cy="321556"/>
            </a:xfrm>
            <a:custGeom>
              <a:avLst/>
              <a:gdLst/>
              <a:ahLst/>
              <a:cxnLst/>
              <a:rect l="l" t="t" r="r" b="b"/>
              <a:pathLst>
                <a:path w="23984" h="11976" extrusionOk="0">
                  <a:moveTo>
                    <a:pt x="1" y="0"/>
                  </a:moveTo>
                  <a:lnTo>
                    <a:pt x="11977" y="11976"/>
                  </a:lnTo>
                  <a:lnTo>
                    <a:pt x="23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6900216" y="631125"/>
              <a:ext cx="322415" cy="643944"/>
            </a:xfrm>
            <a:custGeom>
              <a:avLst/>
              <a:gdLst/>
              <a:ahLst/>
              <a:cxnLst/>
              <a:rect l="l" t="t" r="r" b="b"/>
              <a:pathLst>
                <a:path w="12008" h="23983" extrusionOk="0">
                  <a:moveTo>
                    <a:pt x="12007" y="0"/>
                  </a:moveTo>
                  <a:lnTo>
                    <a:pt x="1" y="11976"/>
                  </a:lnTo>
                  <a:lnTo>
                    <a:pt x="12007" y="23982"/>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6578650" y="-12840"/>
              <a:ext cx="321582" cy="643970"/>
            </a:xfrm>
            <a:custGeom>
              <a:avLst/>
              <a:gdLst/>
              <a:ahLst/>
              <a:cxnLst/>
              <a:rect l="l" t="t" r="r" b="b"/>
              <a:pathLst>
                <a:path w="11977" h="23984" extrusionOk="0">
                  <a:moveTo>
                    <a:pt x="1" y="1"/>
                  </a:moveTo>
                  <a:lnTo>
                    <a:pt x="1" y="23983"/>
                  </a:lnTo>
                  <a:lnTo>
                    <a:pt x="11977" y="1197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6578650" y="308726"/>
              <a:ext cx="643970" cy="322415"/>
            </a:xfrm>
            <a:custGeom>
              <a:avLst/>
              <a:gdLst/>
              <a:ahLst/>
              <a:cxnLst/>
              <a:rect l="l" t="t" r="r" b="b"/>
              <a:pathLst>
                <a:path w="23984" h="12008" extrusionOk="0">
                  <a:moveTo>
                    <a:pt x="11977" y="1"/>
                  </a:moveTo>
                  <a:lnTo>
                    <a:pt x="1" y="12007"/>
                  </a:lnTo>
                  <a:lnTo>
                    <a:pt x="23983" y="12007"/>
                  </a:lnTo>
                  <a:lnTo>
                    <a:pt x="119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6256278" y="-12840"/>
              <a:ext cx="322388" cy="643970"/>
            </a:xfrm>
            <a:custGeom>
              <a:avLst/>
              <a:gdLst/>
              <a:ahLst/>
              <a:cxnLst/>
              <a:rect l="l" t="t" r="r" b="b"/>
              <a:pathLst>
                <a:path w="12007" h="23984" extrusionOk="0">
                  <a:moveTo>
                    <a:pt x="12007" y="1"/>
                  </a:moveTo>
                  <a:lnTo>
                    <a:pt x="1" y="11977"/>
                  </a:lnTo>
                  <a:lnTo>
                    <a:pt x="12007" y="23983"/>
                  </a:lnTo>
                  <a:lnTo>
                    <a:pt x="12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5934712" y="-12840"/>
              <a:ext cx="643944" cy="321582"/>
            </a:xfrm>
            <a:custGeom>
              <a:avLst/>
              <a:gdLst/>
              <a:ahLst/>
              <a:cxnLst/>
              <a:rect l="l" t="t" r="r" b="b"/>
              <a:pathLst>
                <a:path w="23983" h="11977" extrusionOk="0">
                  <a:moveTo>
                    <a:pt x="1" y="1"/>
                  </a:moveTo>
                  <a:lnTo>
                    <a:pt x="11977" y="11977"/>
                  </a:lnTo>
                  <a:lnTo>
                    <a:pt x="23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8" name="Google Shape;1178;p38"/>
            <p:cNvGrpSpPr/>
            <p:nvPr/>
          </p:nvGrpSpPr>
          <p:grpSpPr>
            <a:xfrm>
              <a:off x="8775353" y="3503299"/>
              <a:ext cx="113468" cy="519897"/>
              <a:chOff x="10836200" y="946950"/>
              <a:chExt cx="105650" cy="484075"/>
            </a:xfrm>
          </p:grpSpPr>
          <p:sp>
            <p:nvSpPr>
              <p:cNvPr id="1179" name="Google Shape;1179;p38"/>
              <p:cNvSpPr/>
              <p:nvPr/>
            </p:nvSpPr>
            <p:spPr>
              <a:xfrm>
                <a:off x="10888650" y="1165800"/>
                <a:ext cx="25" cy="265225"/>
              </a:xfrm>
              <a:custGeom>
                <a:avLst/>
                <a:gdLst/>
                <a:ahLst/>
                <a:cxnLst/>
                <a:rect l="l" t="t" r="r" b="b"/>
                <a:pathLst>
                  <a:path w="1" h="10609" fill="none" extrusionOk="0">
                    <a:moveTo>
                      <a:pt x="0" y="0"/>
                    </a:moveTo>
                    <a:lnTo>
                      <a:pt x="0"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0836200" y="1165800"/>
                <a:ext cx="105650" cy="223425"/>
              </a:xfrm>
              <a:custGeom>
                <a:avLst/>
                <a:gdLst/>
                <a:ahLst/>
                <a:cxnLst/>
                <a:rect l="l" t="t" r="r" b="b"/>
                <a:pathLst>
                  <a:path w="4226" h="8937" fill="none" extrusionOk="0">
                    <a:moveTo>
                      <a:pt x="2068" y="8936"/>
                    </a:moveTo>
                    <a:lnTo>
                      <a:pt x="3587" y="7417"/>
                    </a:lnTo>
                    <a:cubicBezTo>
                      <a:pt x="3983" y="7022"/>
                      <a:pt x="4226" y="6474"/>
                      <a:pt x="4226" y="5927"/>
                    </a:cubicBezTo>
                    <a:lnTo>
                      <a:pt x="4226" y="3192"/>
                    </a:lnTo>
                    <a:cubicBezTo>
                      <a:pt x="4226" y="2675"/>
                      <a:pt x="4043" y="2189"/>
                      <a:pt x="3709" y="1793"/>
                    </a:cubicBezTo>
                    <a:lnTo>
                      <a:pt x="2098" y="0"/>
                    </a:lnTo>
                    <a:lnTo>
                      <a:pt x="517" y="1793"/>
                    </a:lnTo>
                    <a:cubicBezTo>
                      <a:pt x="183" y="2189"/>
                      <a:pt x="1" y="2675"/>
                      <a:pt x="1" y="3192"/>
                    </a:cubicBezTo>
                    <a:lnTo>
                      <a:pt x="1" y="5927"/>
                    </a:lnTo>
                    <a:cubicBezTo>
                      <a:pt x="1" y="6474"/>
                      <a:pt x="213" y="7022"/>
                      <a:pt x="609" y="7417"/>
                    </a:cubicBezTo>
                    <a:lnTo>
                      <a:pt x="2128" y="8936"/>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0889400" y="1306375"/>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0848375" y="1266100"/>
                <a:ext cx="40300" cy="40300"/>
              </a:xfrm>
              <a:custGeom>
                <a:avLst/>
                <a:gdLst/>
                <a:ahLst/>
                <a:cxnLst/>
                <a:rect l="l" t="t" r="r" b="b"/>
                <a:pathLst>
                  <a:path w="1612" h="1612" fill="none" extrusionOk="0">
                    <a:moveTo>
                      <a:pt x="1611" y="1611"/>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0889400" y="1227350"/>
                <a:ext cx="40300" cy="40300"/>
              </a:xfrm>
              <a:custGeom>
                <a:avLst/>
                <a:gdLst/>
                <a:ahLst/>
                <a:cxnLst/>
                <a:rect l="l" t="t" r="r" b="b"/>
                <a:pathLst>
                  <a:path w="1612" h="1612" fill="none" extrusionOk="0">
                    <a:moveTo>
                      <a:pt x="0" y="1611"/>
                    </a:moveTo>
                    <a:lnTo>
                      <a:pt x="1611"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0888650" y="946950"/>
                <a:ext cx="25" cy="218875"/>
              </a:xfrm>
              <a:custGeom>
                <a:avLst/>
                <a:gdLst/>
                <a:ahLst/>
                <a:cxnLst/>
                <a:rect l="l" t="t" r="r" b="b"/>
                <a:pathLst>
                  <a:path w="1" h="8755" fill="none" extrusionOk="0">
                    <a:moveTo>
                      <a:pt x="0" y="8754"/>
                    </a:moveTo>
                    <a:lnTo>
                      <a:pt x="0"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38"/>
            <p:cNvSpPr/>
            <p:nvPr/>
          </p:nvSpPr>
          <p:spPr>
            <a:xfrm>
              <a:off x="6578650" y="-12854"/>
              <a:ext cx="2579680" cy="257966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7866551" y="626777"/>
              <a:ext cx="1291927" cy="1291640"/>
            </a:xfrm>
            <a:custGeom>
              <a:avLst/>
              <a:gdLst/>
              <a:ahLst/>
              <a:cxnLst/>
              <a:rect l="l" t="t" r="r" b="b"/>
              <a:pathLst>
                <a:path w="139517" h="139486" fill="none" extrusionOk="0">
                  <a:moveTo>
                    <a:pt x="0" y="139486"/>
                  </a:moveTo>
                  <a:lnTo>
                    <a:pt x="139517"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7222625" y="-3222"/>
              <a:ext cx="1921488" cy="1921847"/>
            </a:xfrm>
            <a:custGeom>
              <a:avLst/>
              <a:gdLst/>
              <a:ahLst/>
              <a:cxnLst/>
              <a:rect l="l" t="t" r="r" b="b"/>
              <a:pathLst>
                <a:path w="160794" h="160824" fill="none" extrusionOk="0">
                  <a:moveTo>
                    <a:pt x="0" y="160823"/>
                  </a:moveTo>
                  <a:lnTo>
                    <a:pt x="160793"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6578649" y="-20206"/>
              <a:ext cx="1938680" cy="1939043"/>
            </a:xfrm>
            <a:custGeom>
              <a:avLst/>
              <a:gdLst/>
              <a:ahLst/>
              <a:cxnLst/>
              <a:rect l="l" t="t" r="r" b="b"/>
              <a:pathLst>
                <a:path w="160520" h="160550" fill="none" extrusionOk="0">
                  <a:moveTo>
                    <a:pt x="160520" y="0"/>
                  </a:moveTo>
                  <a:lnTo>
                    <a:pt x="0" y="16055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934701" y="-12352"/>
              <a:ext cx="3223825" cy="3223801"/>
            </a:xfrm>
            <a:custGeom>
              <a:avLst/>
              <a:gdLst/>
              <a:ahLst/>
              <a:cxnLst/>
              <a:rect l="l" t="t" r="r" b="b"/>
              <a:pathLst>
                <a:path w="137785" h="137784" fill="none" extrusionOk="0">
                  <a:moveTo>
                    <a:pt x="0" y="1"/>
                  </a:moveTo>
                  <a:lnTo>
                    <a:pt x="137784" y="137784"/>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310;p47">
            <a:extLst>
              <a:ext uri="{FF2B5EF4-FFF2-40B4-BE49-F238E27FC236}">
                <a16:creationId xmlns:a16="http://schemas.microsoft.com/office/drawing/2014/main" id="{0669B794-8854-2ECB-20CE-A868E831E2B7}"/>
              </a:ext>
            </a:extLst>
          </p:cNvPr>
          <p:cNvSpPr txBox="1">
            <a:spLocks noGrp="1"/>
          </p:cNvSpPr>
          <p:nvPr>
            <p:ph type="title"/>
          </p:nvPr>
        </p:nvSpPr>
        <p:spPr>
          <a:xfrm>
            <a:off x="2161765" y="1711443"/>
            <a:ext cx="44481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Tree>
    <p:extLst>
      <p:ext uri="{BB962C8B-B14F-4D97-AF65-F5344CB8AC3E}">
        <p14:creationId xmlns:p14="http://schemas.microsoft.com/office/powerpoint/2010/main" val="400570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7" y="2274675"/>
            <a:ext cx="4502018" cy="162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3500" dirty="0">
                <a:solidFill>
                  <a:schemeClr val="tx1"/>
                </a:solidFill>
                <a:latin typeface="微软雅黑" panose="020B0503020204020204" pitchFamily="34" charset="-122"/>
                <a:ea typeface="微软雅黑" panose="020B0503020204020204" pitchFamily="34" charset="-122"/>
              </a:rPr>
              <a:t>Sapphire Fibres Limited Introduction</a:t>
            </a:r>
            <a:endParaRPr lang="en-US" sz="3500" b="1" u="sng" dirty="0">
              <a:solidFill>
                <a:schemeClr val="tx1"/>
              </a:solidFill>
              <a:latin typeface="Albert Sans"/>
              <a:ea typeface="Albert Sans"/>
              <a:cs typeface="Albert Sans"/>
              <a:sym typeface="Albert Sans"/>
            </a:endParaRP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Placeholder 3">
            <a:extLst>
              <a:ext uri="{FF2B5EF4-FFF2-40B4-BE49-F238E27FC236}">
                <a16:creationId xmlns:a16="http://schemas.microsoft.com/office/drawing/2014/main" id="{A65129C7-682F-E6A4-4108-323DD2AB17AA}"/>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7" name="Google Shape;932;p33">
            <a:extLst>
              <a:ext uri="{FF2B5EF4-FFF2-40B4-BE49-F238E27FC236}">
                <a16:creationId xmlns:a16="http://schemas.microsoft.com/office/drawing/2014/main" id="{F21B4981-9D94-8CC1-03D7-3FB4C7971187}"/>
              </a:ext>
            </a:extLst>
          </p:cNvPr>
          <p:cNvSpPr/>
          <p:nvPr/>
        </p:nvSpPr>
        <p:spPr>
          <a:xfrm>
            <a:off x="5838940" y="1541800"/>
            <a:ext cx="538200" cy="53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2688161" y="1495725"/>
            <a:ext cx="538200" cy="538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txBox="1">
            <a:spLocks noGrp="1"/>
          </p:cNvSpPr>
          <p:nvPr>
            <p:ph type="subTitle" idx="4"/>
          </p:nvPr>
        </p:nvSpPr>
        <p:spPr>
          <a:xfrm>
            <a:off x="4923138" y="1024425"/>
            <a:ext cx="2505600" cy="3448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Mission</a:t>
            </a:r>
            <a:endParaRPr dirty="0"/>
          </a:p>
        </p:txBody>
      </p:sp>
      <p:sp>
        <p:nvSpPr>
          <p:cNvPr id="934" name="Google Shape;934;p33"/>
          <p:cNvSpPr txBox="1">
            <a:spLocks noGrp="1"/>
          </p:cNvSpPr>
          <p:nvPr>
            <p:ph type="title"/>
          </p:nvPr>
        </p:nvSpPr>
        <p:spPr>
          <a:xfrm>
            <a:off x="720000" y="126538"/>
            <a:ext cx="2651161" cy="574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solidFill>
                  <a:schemeClr val="tx1"/>
                </a:solidFill>
              </a:rPr>
              <a:t>Introduction</a:t>
            </a:r>
            <a:endParaRPr dirty="0">
              <a:solidFill>
                <a:schemeClr val="tx1"/>
              </a:solidFill>
            </a:endParaRPr>
          </a:p>
        </p:txBody>
      </p:sp>
      <p:sp>
        <p:nvSpPr>
          <p:cNvPr id="935" name="Google Shape;935;p33"/>
          <p:cNvSpPr txBox="1">
            <a:spLocks noGrp="1"/>
          </p:cNvSpPr>
          <p:nvPr>
            <p:ph type="subTitle" idx="1"/>
          </p:nvPr>
        </p:nvSpPr>
        <p:spPr>
          <a:xfrm>
            <a:off x="4923137" y="1369298"/>
            <a:ext cx="3119176" cy="3765262"/>
          </a:xfrm>
          <a:prstGeom prst="rect">
            <a:avLst/>
          </a:prstGeom>
        </p:spPr>
        <p:txBody>
          <a:bodyPr spcFirstLastPara="1" wrap="square" lIns="91425" tIns="91425" rIns="91425" bIns="91425" anchor="t" anchorCtr="0">
            <a:noAutofit/>
          </a:bodyPr>
          <a:lstStyle/>
          <a:p>
            <a:pPr marL="0" lvl="0" indent="0" algn="just"/>
            <a:r>
              <a:rPr lang="en-US" dirty="0">
                <a:solidFill>
                  <a:schemeClr val="bg2">
                    <a:lumMod val="75000"/>
                  </a:schemeClr>
                </a:solidFill>
              </a:rPr>
              <a:t>Our mission is to be recognized as premier supplier to the markets we serve by </a:t>
            </a:r>
            <a:r>
              <a:rPr lang="en-US" dirty="0">
                <a:solidFill>
                  <a:schemeClr val="bg2"/>
                </a:solidFill>
              </a:rPr>
              <a:t>providing</a:t>
            </a:r>
            <a:r>
              <a:rPr lang="en-US" dirty="0">
                <a:solidFill>
                  <a:schemeClr val="bg2">
                    <a:lumMod val="75000"/>
                  </a:schemeClr>
                </a:solidFill>
              </a:rPr>
              <a:t> quality yarns, fabrics and other textile products to satisfy the needs of our customers. Our mission will be accomplished through excellence in customer service, sales and manufacturing supported by teamwork of all associates. We will continue our tradition of honesty, fairness and integrity in relationship with our customers, associates, shareholders, community and stakeholders</a:t>
            </a:r>
            <a:endParaRPr sz="1300" dirty="0">
              <a:solidFill>
                <a:schemeClr val="bg2">
                  <a:lumMod val="75000"/>
                </a:schemeClr>
              </a:solidFill>
              <a:latin typeface="Calibri" panose="020F0502020204030204" pitchFamily="34" charset="0"/>
              <a:cs typeface="Calibri" panose="020F0502020204030204" pitchFamily="34" charset="0"/>
            </a:endParaRPr>
          </a:p>
        </p:txBody>
      </p:sp>
      <p:sp>
        <p:nvSpPr>
          <p:cNvPr id="937" name="Google Shape;937;p33"/>
          <p:cNvSpPr txBox="1">
            <a:spLocks noGrp="1"/>
          </p:cNvSpPr>
          <p:nvPr>
            <p:ph type="subTitle" idx="3"/>
          </p:nvPr>
        </p:nvSpPr>
        <p:spPr>
          <a:xfrm>
            <a:off x="1123721" y="1090343"/>
            <a:ext cx="2651162" cy="27895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Vision</a:t>
            </a:r>
            <a:endParaRPr dirty="0"/>
          </a:p>
        </p:txBody>
      </p:sp>
      <p:grpSp>
        <p:nvGrpSpPr>
          <p:cNvPr id="938" name="Google Shape;938;p33"/>
          <p:cNvGrpSpPr/>
          <p:nvPr/>
        </p:nvGrpSpPr>
        <p:grpSpPr>
          <a:xfrm>
            <a:off x="1983036" y="745457"/>
            <a:ext cx="1145754" cy="278968"/>
            <a:chOff x="5049725" y="1435050"/>
            <a:chExt cx="486550" cy="481850"/>
          </a:xfrm>
        </p:grpSpPr>
        <p:sp>
          <p:nvSpPr>
            <p:cNvPr id="939" name="Google Shape;939;p33"/>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 name="Google Shape;940;p33"/>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 name="Google Shape;941;p33"/>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 name="Google Shape;942;p33"/>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 name="Google Shape;6718;p62">
            <a:extLst>
              <a:ext uri="{FF2B5EF4-FFF2-40B4-BE49-F238E27FC236}">
                <a16:creationId xmlns:a16="http://schemas.microsoft.com/office/drawing/2014/main" id="{BBE77BA6-BC50-8D25-9BC4-816135F815E3}"/>
              </a:ext>
            </a:extLst>
          </p:cNvPr>
          <p:cNvGrpSpPr/>
          <p:nvPr/>
        </p:nvGrpSpPr>
        <p:grpSpPr>
          <a:xfrm>
            <a:off x="6101623" y="632325"/>
            <a:ext cx="342632" cy="226264"/>
            <a:chOff x="5358450" y="4015675"/>
            <a:chExt cx="289875" cy="191425"/>
          </a:xfrm>
        </p:grpSpPr>
        <p:sp>
          <p:nvSpPr>
            <p:cNvPr id="3" name="Google Shape;6719;p62">
              <a:extLst>
                <a:ext uri="{FF2B5EF4-FFF2-40B4-BE49-F238E27FC236}">
                  <a16:creationId xmlns:a16="http://schemas.microsoft.com/office/drawing/2014/main" id="{93C2CA16-7B2F-4967-F2F9-7E75D99C8A90}"/>
                </a:ext>
              </a:extLst>
            </p:cNvPr>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bg1">
                    <a:lumMod val="25000"/>
                  </a:schemeClr>
                </a:solidFill>
                <a:effectLst>
                  <a:outerShdw blurRad="38100" dist="19050" dir="2700000" algn="tl" rotWithShape="0">
                    <a:schemeClr val="dk1">
                      <a:alpha val="40000"/>
                    </a:schemeClr>
                  </a:outerShdw>
                </a:effectLst>
              </a:endParaRPr>
            </a:p>
          </p:txBody>
        </p:sp>
        <p:sp>
          <p:nvSpPr>
            <p:cNvPr id="4" name="Google Shape;6720;p62">
              <a:extLst>
                <a:ext uri="{FF2B5EF4-FFF2-40B4-BE49-F238E27FC236}">
                  <a16:creationId xmlns:a16="http://schemas.microsoft.com/office/drawing/2014/main" id="{33DC3BA0-1438-629B-93E7-F5A596C6DCDE}"/>
                </a:ext>
              </a:extLst>
            </p:cNvPr>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bg1">
                    <a:lumMod val="25000"/>
                  </a:schemeClr>
                </a:solidFill>
                <a:effectLst>
                  <a:outerShdw blurRad="38100" dist="19050" dir="2700000" algn="tl" rotWithShape="0">
                    <a:schemeClr val="dk1">
                      <a:alpha val="40000"/>
                    </a:schemeClr>
                  </a:outerShdw>
                </a:effectLst>
              </a:endParaRPr>
            </a:p>
          </p:txBody>
        </p:sp>
        <p:sp>
          <p:nvSpPr>
            <p:cNvPr id="5" name="Google Shape;6721;p62">
              <a:extLst>
                <a:ext uri="{FF2B5EF4-FFF2-40B4-BE49-F238E27FC236}">
                  <a16:creationId xmlns:a16="http://schemas.microsoft.com/office/drawing/2014/main" id="{04D1C540-B1CF-FA26-2315-8D3E7C37F291}"/>
                </a:ext>
              </a:extLst>
            </p:cNvPr>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bg1">
                    <a:lumMod val="25000"/>
                  </a:schemeClr>
                </a:solidFill>
                <a:effectLst>
                  <a:outerShdw blurRad="38100" dist="19050" dir="2700000" algn="tl" rotWithShape="0">
                    <a:schemeClr val="dk1">
                      <a:alpha val="40000"/>
                    </a:schemeClr>
                  </a:outerShdw>
                </a:effectLst>
              </a:endParaRPr>
            </a:p>
          </p:txBody>
        </p:sp>
        <p:sp>
          <p:nvSpPr>
            <p:cNvPr id="6" name="Google Shape;6722;p62">
              <a:extLst>
                <a:ext uri="{FF2B5EF4-FFF2-40B4-BE49-F238E27FC236}">
                  <a16:creationId xmlns:a16="http://schemas.microsoft.com/office/drawing/2014/main" id="{2D21847F-13FC-AF8C-D518-84AA64364EFF}"/>
                </a:ext>
              </a:extLst>
            </p:cNvPr>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bg1">
                    <a:lumMod val="25000"/>
                  </a:schemeClr>
                </a:solidFill>
                <a:effectLst>
                  <a:outerShdw blurRad="38100" dist="19050" dir="2700000" algn="tl" rotWithShape="0">
                    <a:schemeClr val="dk1">
                      <a:alpha val="40000"/>
                    </a:schemeClr>
                  </a:outerShdw>
                </a:effectLst>
              </a:endParaRPr>
            </a:p>
          </p:txBody>
        </p:sp>
      </p:grpSp>
      <p:sp>
        <p:nvSpPr>
          <p:cNvPr id="9" name="TextBox 8">
            <a:extLst>
              <a:ext uri="{FF2B5EF4-FFF2-40B4-BE49-F238E27FC236}">
                <a16:creationId xmlns:a16="http://schemas.microsoft.com/office/drawing/2014/main" id="{98BD360C-3E6B-3B96-36C8-AC8EE86BFFEA}"/>
              </a:ext>
            </a:extLst>
          </p:cNvPr>
          <p:cNvSpPr txBox="1"/>
          <p:nvPr/>
        </p:nvSpPr>
        <p:spPr>
          <a:xfrm>
            <a:off x="550843" y="1298216"/>
            <a:ext cx="4098275" cy="3836344"/>
          </a:xfrm>
          <a:prstGeom prst="rect">
            <a:avLst/>
          </a:prstGeom>
          <a:noFill/>
        </p:spPr>
        <p:txBody>
          <a:bodyPr wrap="square">
            <a:spAutoFit/>
          </a:bodyPr>
          <a:lstStyle/>
          <a:p>
            <a:r>
              <a:rPr lang="en-US" dirty="0">
                <a:solidFill>
                  <a:schemeClr val="bg2">
                    <a:lumMod val="75000"/>
                  </a:schemeClr>
                </a:solidFill>
              </a:rPr>
              <a:t>To be one of the premier textile company recognized for leadership in technology, flexibility, responsiveness and quality. Our customers will share in our success through innovative manufacturing, certifiable quality, exceptional services and creative alliances. Structured to maintain in depth competence and knowledge about our business, our customers and worldwide markets.</a:t>
            </a:r>
          </a:p>
          <a:p>
            <a:r>
              <a:rPr lang="en-US" dirty="0">
                <a:solidFill>
                  <a:schemeClr val="bg2">
                    <a:lumMod val="75000"/>
                  </a:schemeClr>
                </a:solidFill>
              </a:rPr>
              <a:t>Our workforce will be the most efficient in industry through multiple skill learning, the fostering of learning and the fostering of teamwork and the security of the safest work environment possible recognized as excellent citizen in the local and regional community through our financial and human resources support and our sensitivity to the environment.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18" name="Google Shape;958;p34">
            <a:extLst>
              <a:ext uri="{FF2B5EF4-FFF2-40B4-BE49-F238E27FC236}">
                <a16:creationId xmlns:a16="http://schemas.microsoft.com/office/drawing/2014/main" id="{F5C5168A-A349-1123-29B9-CBAD3AE952DA}"/>
              </a:ext>
            </a:extLst>
          </p:cNvPr>
          <p:cNvSpPr/>
          <p:nvPr/>
        </p:nvSpPr>
        <p:spPr>
          <a:xfrm>
            <a:off x="2980094" y="2548287"/>
            <a:ext cx="636500" cy="6411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4"/>
          <p:cNvSpPr txBox="1">
            <a:spLocks noGrp="1"/>
          </p:cNvSpPr>
          <p:nvPr>
            <p:ph type="title"/>
          </p:nvPr>
        </p:nvSpPr>
        <p:spPr>
          <a:xfrm>
            <a:off x="720000" y="537323"/>
            <a:ext cx="4701012" cy="439739"/>
          </a:xfrm>
          <a:prstGeom prst="rect">
            <a:avLst/>
          </a:prstGeom>
        </p:spPr>
        <p:txBody>
          <a:bodyPr spcFirstLastPara="1" wrap="square" lIns="91425" tIns="91425" rIns="91425" bIns="91425" anchor="t" anchorCtr="0">
            <a:noAutofit/>
          </a:bodyPr>
          <a:lstStyle/>
          <a:p>
            <a:r>
              <a:rPr lang="en-US" sz="2000" b="1" dirty="0">
                <a:solidFill>
                  <a:schemeClr val="tx1"/>
                </a:solidFill>
              </a:rPr>
              <a:t>Introduction :</a:t>
            </a:r>
            <a:endParaRPr sz="2000" b="0" dirty="0">
              <a:solidFill>
                <a:schemeClr val="tx1"/>
              </a:solidFill>
            </a:endParaRPr>
          </a:p>
        </p:txBody>
      </p:sp>
      <p:sp>
        <p:nvSpPr>
          <p:cNvPr id="951" name="Google Shape;951;p34"/>
          <p:cNvSpPr txBox="1">
            <a:spLocks noGrp="1"/>
          </p:cNvSpPr>
          <p:nvPr>
            <p:ph type="subTitle" idx="4"/>
          </p:nvPr>
        </p:nvSpPr>
        <p:spPr>
          <a:xfrm>
            <a:off x="979769" y="3656515"/>
            <a:ext cx="1750191" cy="5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Yarn</a:t>
            </a:r>
            <a:endParaRPr dirty="0"/>
          </a:p>
        </p:txBody>
      </p:sp>
      <p:sp>
        <p:nvSpPr>
          <p:cNvPr id="952" name="Google Shape;952;p34"/>
          <p:cNvSpPr txBox="1">
            <a:spLocks noGrp="1"/>
          </p:cNvSpPr>
          <p:nvPr>
            <p:ph type="subTitle" idx="5"/>
          </p:nvPr>
        </p:nvSpPr>
        <p:spPr>
          <a:xfrm>
            <a:off x="2604185" y="3668860"/>
            <a:ext cx="1370157" cy="5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Denim Fabric &amp; Garments</a:t>
            </a:r>
            <a:endParaRPr dirty="0"/>
          </a:p>
        </p:txBody>
      </p:sp>
      <p:sp>
        <p:nvSpPr>
          <p:cNvPr id="953" name="Google Shape;953;p34"/>
          <p:cNvSpPr txBox="1">
            <a:spLocks noGrp="1"/>
          </p:cNvSpPr>
          <p:nvPr>
            <p:ph type="subTitle" idx="1"/>
          </p:nvPr>
        </p:nvSpPr>
        <p:spPr>
          <a:xfrm>
            <a:off x="878148" y="4297515"/>
            <a:ext cx="1692811" cy="664345"/>
          </a:xfrm>
          <a:prstGeom prst="rect">
            <a:avLst/>
          </a:prstGeom>
        </p:spPr>
        <p:txBody>
          <a:bodyPr spcFirstLastPara="1" wrap="square" lIns="91425" tIns="91425" rIns="91425" bIns="91425" anchor="t" anchorCtr="0">
            <a:noAutofit/>
          </a:bodyPr>
          <a:lstStyle/>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107,424 Spindles</a:t>
            </a:r>
          </a:p>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63,249,866  Lbs</a:t>
            </a:r>
            <a:r>
              <a:rPr lang="en" sz="1100" dirty="0">
                <a:latin typeface="Calibri" panose="020F0502020204030204" pitchFamily="34" charset="0"/>
                <a:cs typeface="Calibri" panose="020F0502020204030204" pitchFamily="34" charset="0"/>
              </a:rPr>
              <a:t> </a:t>
            </a:r>
            <a:endParaRPr sz="1100" dirty="0">
              <a:latin typeface="Calibri" panose="020F0502020204030204" pitchFamily="34" charset="0"/>
              <a:cs typeface="Calibri" panose="020F0502020204030204" pitchFamily="34" charset="0"/>
            </a:endParaRPr>
          </a:p>
        </p:txBody>
      </p:sp>
      <p:sp>
        <p:nvSpPr>
          <p:cNvPr id="954" name="Google Shape;954;p34"/>
          <p:cNvSpPr txBox="1">
            <a:spLocks noGrp="1"/>
          </p:cNvSpPr>
          <p:nvPr>
            <p:ph type="subTitle" idx="2"/>
          </p:nvPr>
        </p:nvSpPr>
        <p:spPr>
          <a:xfrm>
            <a:off x="2462996" y="4309860"/>
            <a:ext cx="1692811" cy="775436"/>
          </a:xfrm>
          <a:prstGeom prst="rect">
            <a:avLst/>
          </a:prstGeom>
        </p:spPr>
        <p:txBody>
          <a:bodyPr spcFirstLastPara="1" wrap="square" lIns="91425" tIns="91425" rIns="91425" bIns="91425" anchor="t" anchorCtr="0">
            <a:noAutofit/>
          </a:bodyPr>
          <a:lstStyle/>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20,400,000 Meters</a:t>
            </a:r>
          </a:p>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600,000 Pieces</a:t>
            </a:r>
          </a:p>
          <a:p>
            <a:pPr algn="ctr">
              <a:lnSpc>
                <a:spcPct val="150000"/>
              </a:lnSpc>
            </a:pPr>
            <a:endParaRPr lang="en-US" altLang="zh-CN" sz="1100" dirty="0">
              <a:solidFill>
                <a:schemeClr val="tx1"/>
              </a:solidFill>
              <a:latin typeface="Calibri" panose="020F0502020204030204" pitchFamily="34" charset="0"/>
              <a:cs typeface="Calibri" panose="020F0502020204030204" pitchFamily="34" charset="0"/>
            </a:endParaRPr>
          </a:p>
        </p:txBody>
      </p:sp>
      <p:sp>
        <p:nvSpPr>
          <p:cNvPr id="955" name="Google Shape;955;p34"/>
          <p:cNvSpPr txBox="1">
            <a:spLocks noGrp="1"/>
          </p:cNvSpPr>
          <p:nvPr>
            <p:ph type="subTitle" idx="3"/>
          </p:nvPr>
        </p:nvSpPr>
        <p:spPr>
          <a:xfrm>
            <a:off x="4222925" y="4287728"/>
            <a:ext cx="1776942" cy="645335"/>
          </a:xfrm>
          <a:prstGeom prst="rect">
            <a:avLst/>
          </a:prstGeom>
        </p:spPr>
        <p:txBody>
          <a:bodyPr spcFirstLastPara="1" wrap="square" lIns="91425" tIns="91425" rIns="91425" bIns="91425" anchor="t" anchorCtr="0">
            <a:noAutofit/>
          </a:bodyPr>
          <a:lstStyle/>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13,812,440 </a:t>
            </a:r>
            <a:r>
              <a:rPr lang="en-US" altLang="zh-CN" sz="1100" dirty="0" err="1">
                <a:solidFill>
                  <a:schemeClr val="tx1"/>
                </a:solidFill>
                <a:latin typeface="Calibri" panose="020F0502020204030204" pitchFamily="34" charset="0"/>
                <a:cs typeface="Calibri" panose="020F0502020204030204" pitchFamily="34" charset="0"/>
              </a:rPr>
              <a:t>Lbs</a:t>
            </a:r>
            <a:endParaRPr lang="en-US" altLang="zh-CN" sz="1100" dirty="0">
              <a:solidFill>
                <a:schemeClr val="tx1"/>
              </a:solidFill>
              <a:latin typeface="Calibri" panose="020F0502020204030204" pitchFamily="34" charset="0"/>
              <a:cs typeface="Calibri" panose="020F0502020204030204" pitchFamily="34" charset="0"/>
            </a:endParaRPr>
          </a:p>
          <a:p>
            <a:pPr algn="ctr">
              <a:lnSpc>
                <a:spcPct val="150000"/>
              </a:lnSpc>
            </a:pPr>
            <a:r>
              <a:rPr lang="en-US" altLang="zh-CN" sz="1100" dirty="0">
                <a:solidFill>
                  <a:schemeClr val="tx1"/>
                </a:solidFill>
                <a:latin typeface="Calibri" panose="020F0502020204030204" pitchFamily="34" charset="0"/>
                <a:cs typeface="Calibri" panose="020F0502020204030204" pitchFamily="34" charset="0"/>
              </a:rPr>
              <a:t>9,600,000 Garments</a:t>
            </a:r>
          </a:p>
        </p:txBody>
      </p:sp>
      <p:sp>
        <p:nvSpPr>
          <p:cNvPr id="956" name="Google Shape;956;p34"/>
          <p:cNvSpPr txBox="1">
            <a:spLocks noGrp="1"/>
          </p:cNvSpPr>
          <p:nvPr>
            <p:ph type="subTitle" idx="6"/>
          </p:nvPr>
        </p:nvSpPr>
        <p:spPr>
          <a:xfrm>
            <a:off x="4293460" y="3728328"/>
            <a:ext cx="1706407" cy="5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Knited Fabric &amp; Garments</a:t>
            </a:r>
            <a:endParaRPr dirty="0"/>
          </a:p>
        </p:txBody>
      </p:sp>
      <p:sp>
        <p:nvSpPr>
          <p:cNvPr id="958" name="Google Shape;958;p34"/>
          <p:cNvSpPr/>
          <p:nvPr/>
        </p:nvSpPr>
        <p:spPr>
          <a:xfrm>
            <a:off x="1578624" y="2528615"/>
            <a:ext cx="636500" cy="6411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a:off x="4784512" y="2533603"/>
            <a:ext cx="636500" cy="636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956;p34">
            <a:extLst>
              <a:ext uri="{FF2B5EF4-FFF2-40B4-BE49-F238E27FC236}">
                <a16:creationId xmlns:a16="http://schemas.microsoft.com/office/drawing/2014/main" id="{83D5BE06-9519-3E29-8587-3685B4FDA32F}"/>
              </a:ext>
            </a:extLst>
          </p:cNvPr>
          <p:cNvSpPr txBox="1">
            <a:spLocks/>
          </p:cNvSpPr>
          <p:nvPr/>
        </p:nvSpPr>
        <p:spPr>
          <a:xfrm>
            <a:off x="6703832" y="3718822"/>
            <a:ext cx="1223416" cy="512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1800" b="1"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0" indent="0"/>
            <a:r>
              <a:rPr lang="en-US" dirty="0"/>
              <a:t>Power Plant</a:t>
            </a:r>
          </a:p>
        </p:txBody>
      </p:sp>
      <p:sp>
        <p:nvSpPr>
          <p:cNvPr id="5" name="Google Shape;955;p34">
            <a:extLst>
              <a:ext uri="{FF2B5EF4-FFF2-40B4-BE49-F238E27FC236}">
                <a16:creationId xmlns:a16="http://schemas.microsoft.com/office/drawing/2014/main" id="{39F4368F-F1DA-3921-A06E-6C9872226B19}"/>
              </a:ext>
            </a:extLst>
          </p:cNvPr>
          <p:cNvSpPr txBox="1">
            <a:spLocks/>
          </p:cNvSpPr>
          <p:nvPr/>
        </p:nvSpPr>
        <p:spPr>
          <a:xfrm>
            <a:off x="6469134" y="4281332"/>
            <a:ext cx="1692811" cy="6453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2pPr>
            <a:lvl3pPr marL="1371600" marR="0" lvl="2"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3pPr>
            <a:lvl4pPr marL="1828800" marR="0" lvl="3"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4pPr>
            <a:lvl5pPr marL="2286000" marR="0" lvl="4"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5pPr>
            <a:lvl6pPr marL="2743200" marR="0" lvl="5"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6pPr>
            <a:lvl7pPr marL="3200400" marR="0" lvl="6"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7pPr>
            <a:lvl8pPr marL="3657600" marR="0" lvl="7"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8pPr>
            <a:lvl9pPr marL="4114800" marR="0" lvl="8"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9pPr>
          </a:lstStyle>
          <a:p>
            <a:pPr algn="ctr">
              <a:lnSpc>
                <a:spcPct val="150000"/>
              </a:lnSpc>
            </a:pPr>
            <a:r>
              <a:rPr lang="en-US" altLang="zh-CN" sz="1100" dirty="0">
                <a:solidFill>
                  <a:srgbClr val="FF0000"/>
                </a:solidFill>
                <a:latin typeface="Calibri" panose="020F0502020204030204" pitchFamily="34" charset="0"/>
                <a:cs typeface="Calibri" panose="020F0502020204030204" pitchFamily="34" charset="0"/>
              </a:rPr>
              <a:t>212</a:t>
            </a:r>
            <a:r>
              <a:rPr lang="en-US" altLang="zh-CN" sz="1100" dirty="0">
                <a:solidFill>
                  <a:schemeClr val="tx1"/>
                </a:solidFill>
                <a:latin typeface="Calibri" panose="020F0502020204030204" pitchFamily="34" charset="0"/>
                <a:cs typeface="Calibri" panose="020F0502020204030204" pitchFamily="34" charset="0"/>
              </a:rPr>
              <a:t> MW Power Plant</a:t>
            </a:r>
          </a:p>
        </p:txBody>
      </p:sp>
      <p:sp>
        <p:nvSpPr>
          <p:cNvPr id="6" name="Google Shape;959;p34">
            <a:extLst>
              <a:ext uri="{FF2B5EF4-FFF2-40B4-BE49-F238E27FC236}">
                <a16:creationId xmlns:a16="http://schemas.microsoft.com/office/drawing/2014/main" id="{EBD84382-7914-2932-C1F6-7AE4638BE880}"/>
              </a:ext>
            </a:extLst>
          </p:cNvPr>
          <p:cNvSpPr/>
          <p:nvPr/>
        </p:nvSpPr>
        <p:spPr>
          <a:xfrm>
            <a:off x="6970469" y="2522847"/>
            <a:ext cx="636500" cy="63611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BB4A7AE2-649E-70F7-0B5C-62A2D8D69E2F}"/>
              </a:ext>
            </a:extLst>
          </p:cNvPr>
          <p:cNvPicPr>
            <a:picLocks noChangeAspect="1"/>
          </p:cNvPicPr>
          <p:nvPr/>
        </p:nvPicPr>
        <p:blipFill>
          <a:blip r:embed="rId3"/>
          <a:stretch>
            <a:fillRect/>
          </a:stretch>
        </p:blipFill>
        <p:spPr>
          <a:xfrm>
            <a:off x="7033319" y="2593014"/>
            <a:ext cx="510800" cy="510800"/>
          </a:xfrm>
          <a:prstGeom prst="rect">
            <a:avLst/>
          </a:prstGeom>
        </p:spPr>
      </p:pic>
      <p:pic>
        <p:nvPicPr>
          <p:cNvPr id="17" name="Picture 16">
            <a:extLst>
              <a:ext uri="{FF2B5EF4-FFF2-40B4-BE49-F238E27FC236}">
                <a16:creationId xmlns:a16="http://schemas.microsoft.com/office/drawing/2014/main" id="{1CE0FC3B-127D-C773-90AF-478FDA6B9571}"/>
              </a:ext>
            </a:extLst>
          </p:cNvPr>
          <p:cNvPicPr>
            <a:picLocks noChangeAspect="1"/>
          </p:cNvPicPr>
          <p:nvPr/>
        </p:nvPicPr>
        <p:blipFill>
          <a:blip r:embed="rId4"/>
          <a:stretch>
            <a:fillRect/>
          </a:stretch>
        </p:blipFill>
        <p:spPr>
          <a:xfrm>
            <a:off x="1640756" y="2603352"/>
            <a:ext cx="491822" cy="491822"/>
          </a:xfrm>
          <a:prstGeom prst="rect">
            <a:avLst/>
          </a:prstGeom>
        </p:spPr>
      </p:pic>
      <p:pic>
        <p:nvPicPr>
          <p:cNvPr id="22" name="Picture 21">
            <a:extLst>
              <a:ext uri="{FF2B5EF4-FFF2-40B4-BE49-F238E27FC236}">
                <a16:creationId xmlns:a16="http://schemas.microsoft.com/office/drawing/2014/main" id="{FEDE9348-16DA-ED8B-7D1A-81C0F7B90181}"/>
              </a:ext>
            </a:extLst>
          </p:cNvPr>
          <p:cNvPicPr>
            <a:picLocks noChangeAspect="1"/>
          </p:cNvPicPr>
          <p:nvPr/>
        </p:nvPicPr>
        <p:blipFill>
          <a:blip r:embed="rId5"/>
          <a:stretch>
            <a:fillRect/>
          </a:stretch>
        </p:blipFill>
        <p:spPr>
          <a:xfrm>
            <a:off x="4869520" y="2648417"/>
            <a:ext cx="439669" cy="439669"/>
          </a:xfrm>
          <a:prstGeom prst="rect">
            <a:avLst/>
          </a:prstGeom>
        </p:spPr>
      </p:pic>
      <p:pic>
        <p:nvPicPr>
          <p:cNvPr id="24" name="Picture 23">
            <a:extLst>
              <a:ext uri="{FF2B5EF4-FFF2-40B4-BE49-F238E27FC236}">
                <a16:creationId xmlns:a16="http://schemas.microsoft.com/office/drawing/2014/main" id="{CD0EBAB2-F635-6B34-14E8-4A7C2ABC6585}"/>
              </a:ext>
            </a:extLst>
          </p:cNvPr>
          <p:cNvPicPr>
            <a:picLocks noChangeAspect="1"/>
          </p:cNvPicPr>
          <p:nvPr/>
        </p:nvPicPr>
        <p:blipFill>
          <a:blip r:embed="rId6"/>
          <a:stretch>
            <a:fillRect/>
          </a:stretch>
        </p:blipFill>
        <p:spPr>
          <a:xfrm>
            <a:off x="3012749" y="2605913"/>
            <a:ext cx="531438" cy="531438"/>
          </a:xfrm>
          <a:prstGeom prst="rect">
            <a:avLst/>
          </a:prstGeom>
        </p:spPr>
      </p:pic>
      <p:sp>
        <p:nvSpPr>
          <p:cNvPr id="25" name="Google Shape;950;p34">
            <a:extLst>
              <a:ext uri="{FF2B5EF4-FFF2-40B4-BE49-F238E27FC236}">
                <a16:creationId xmlns:a16="http://schemas.microsoft.com/office/drawing/2014/main" id="{D2040172-ECA5-509F-E33B-64499E14A2F3}"/>
              </a:ext>
            </a:extLst>
          </p:cNvPr>
          <p:cNvSpPr txBox="1">
            <a:spLocks/>
          </p:cNvSpPr>
          <p:nvPr/>
        </p:nvSpPr>
        <p:spPr>
          <a:xfrm>
            <a:off x="750972" y="1125371"/>
            <a:ext cx="7704000" cy="12940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1pPr>
            <a:lvl2pPr marR="0" lvl="1"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2pPr>
            <a:lvl3pPr marR="0" lvl="2"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3pPr>
            <a:lvl4pPr marR="0" lvl="3"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4pPr>
            <a:lvl5pPr marR="0" lvl="4"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5pPr>
            <a:lvl6pPr marR="0" lvl="5"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6pPr>
            <a:lvl7pPr marR="0" lvl="6"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7pPr>
            <a:lvl8pPr marR="0" lvl="7"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8pPr>
            <a:lvl9pPr marR="0" lvl="8" algn="l" rtl="0">
              <a:lnSpc>
                <a:spcPct val="100000"/>
              </a:lnSpc>
              <a:spcBef>
                <a:spcPts val="0"/>
              </a:spcBef>
              <a:spcAft>
                <a:spcPts val="0"/>
              </a:spcAft>
              <a:buClr>
                <a:schemeClr val="dk1"/>
              </a:buClr>
              <a:buSzPts val="3000"/>
              <a:buFont typeface="Albert Sans"/>
              <a:buNone/>
              <a:defRPr sz="3000" b="1" i="0" u="none" strike="noStrike" cap="none">
                <a:solidFill>
                  <a:schemeClr val="dk1"/>
                </a:solidFill>
                <a:latin typeface="Albert Sans"/>
                <a:ea typeface="Albert Sans"/>
                <a:cs typeface="Albert Sans"/>
                <a:sym typeface="Albert Sans"/>
              </a:defRPr>
            </a:lvl9pPr>
          </a:lstStyle>
          <a:p>
            <a:r>
              <a:rPr lang="en-US" sz="1100" b="0" dirty="0">
                <a:solidFill>
                  <a:schemeClr val="tx1"/>
                </a:solidFill>
                <a:latin typeface="Arial" panose="020B0604020202020204" pitchFamily="34" charset="0"/>
                <a:cs typeface="Arial" panose="020B0604020202020204" pitchFamily="34" charset="0"/>
              </a:rPr>
              <a:t>Sapphire Fibres Limited (SFL) was incorporated in Pakistan on 05 June 1979 as a public limited company. The shares of the company are listed on Pakistan Stock Exchange. SFL is principally engaged in manufacturing and sales of yarn, fabrics and garments. </a:t>
            </a:r>
            <a:br>
              <a:rPr lang="en-US" sz="1100" b="0" dirty="0">
                <a:solidFill>
                  <a:schemeClr val="tx1"/>
                </a:solidFill>
                <a:latin typeface="Arial" panose="020B0604020202020204" pitchFamily="34" charset="0"/>
                <a:cs typeface="Arial" panose="020B0604020202020204" pitchFamily="34" charset="0"/>
              </a:rPr>
            </a:br>
            <a:br>
              <a:rPr lang="en-US" sz="1100" b="0" dirty="0">
                <a:solidFill>
                  <a:schemeClr val="tx1"/>
                </a:solidFill>
                <a:latin typeface="Arial" panose="020B0604020202020204" pitchFamily="34" charset="0"/>
                <a:cs typeface="Arial" panose="020B0604020202020204" pitchFamily="34" charset="0"/>
              </a:rPr>
            </a:br>
            <a:r>
              <a:rPr lang="en-US" sz="1100" b="0" dirty="0">
                <a:solidFill>
                  <a:schemeClr val="tx1"/>
                </a:solidFill>
                <a:latin typeface="Arial" panose="020B0604020202020204" pitchFamily="34" charset="0"/>
                <a:cs typeface="Arial" panose="020B0604020202020204" pitchFamily="34" charset="0"/>
              </a:rPr>
              <a:t>Sapphire Electric Company Limited (SECL), which is subsidiary of SFL owns &amp; operates a combined cycle power plant. SECL has a Power Purchase Agreement with its sole customer, National Transmission &amp; Dispatch Company Limited for thirty years which commenced from October 05, 2010.</a:t>
            </a:r>
            <a:br>
              <a:rPr lang="en-US" sz="1100" b="0" dirty="0">
                <a:solidFill>
                  <a:schemeClr val="tx1"/>
                </a:solidFill>
                <a:latin typeface="Arial" panose="020B0604020202020204" pitchFamily="34" charset="0"/>
                <a:cs typeface="Arial" panose="020B0604020202020204" pitchFamily="34" charset="0"/>
              </a:rPr>
            </a:br>
            <a:endParaRPr lang="en-US" sz="1100"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7" y="2274675"/>
            <a:ext cx="4502018" cy="184331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3600" b="1" dirty="0">
                <a:solidFill>
                  <a:schemeClr val="tx1"/>
                </a:solidFill>
                <a:latin typeface="微软雅黑" panose="020B0503020204020204" pitchFamily="34" charset="-122"/>
                <a:ea typeface="微软雅黑" panose="020B0503020204020204" pitchFamily="34" charset="-122"/>
              </a:rPr>
              <a:t>Strategic / Operational Developments</a:t>
            </a:r>
            <a:endParaRPr lang="en-US" sz="3500" b="1" u="sng" dirty="0">
              <a:solidFill>
                <a:schemeClr val="tx1"/>
              </a:solidFill>
              <a:latin typeface="Albert Sans"/>
              <a:ea typeface="Albert Sans"/>
              <a:cs typeface="Albert Sans"/>
              <a:sym typeface="Albert Sans"/>
            </a:endParaRP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Placeholder 9">
            <a:extLst>
              <a:ext uri="{FF2B5EF4-FFF2-40B4-BE49-F238E27FC236}">
                <a16:creationId xmlns:a16="http://schemas.microsoft.com/office/drawing/2014/main" id="{7C69C98E-462E-80B4-C217-376619FAEEEF}"/>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0710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9" name="Google Shape;979;p3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sz="2300" b="1">
                <a:solidFill>
                  <a:schemeClr val="tx1"/>
                </a:solidFill>
                <a:latin typeface="微软雅黑" panose="020B0503020204020204" pitchFamily="34" charset="-122"/>
                <a:ea typeface="微软雅黑" panose="020B0503020204020204" pitchFamily="34" charset="-122"/>
              </a:rPr>
              <a:t>Strategic / Operational Developments</a:t>
            </a:r>
            <a:endParaRPr lang="en-US" sz="2300" dirty="0">
              <a:solidFill>
                <a:schemeClr val="tx1"/>
              </a:solidFill>
            </a:endParaRPr>
          </a:p>
        </p:txBody>
      </p:sp>
      <p:sp>
        <p:nvSpPr>
          <p:cNvPr id="980" name="Google Shape;980;p35"/>
          <p:cNvSpPr txBox="1">
            <a:spLocks noGrp="1"/>
          </p:cNvSpPr>
          <p:nvPr>
            <p:ph type="subTitle" idx="1"/>
          </p:nvPr>
        </p:nvSpPr>
        <p:spPr>
          <a:xfrm>
            <a:off x="446568" y="1708985"/>
            <a:ext cx="3635575" cy="1230157"/>
          </a:xfrm>
          <a:prstGeom prst="rect">
            <a:avLst/>
          </a:prstGeom>
        </p:spPr>
        <p:txBody>
          <a:bodyPr spcFirstLastPara="1" wrap="square" lIns="91425" tIns="91425" rIns="91425" bIns="91425" anchor="t" anchorCtr="0">
            <a:noAutofit/>
          </a:bodyPr>
          <a:lstStyle/>
          <a:p>
            <a:r>
              <a:rPr lang="en-US" dirty="0">
                <a:solidFill>
                  <a:schemeClr val="tx1"/>
                </a:solidFill>
                <a:latin typeface="Arial" panose="020B0604020202020204" pitchFamily="34" charset="0"/>
                <a:cs typeface="Arial" panose="020B0604020202020204" pitchFamily="34" charset="0"/>
              </a:rPr>
              <a:t>	</a:t>
            </a:r>
            <a:r>
              <a:rPr lang="en-US" dirty="0">
                <a:solidFill>
                  <a:schemeClr val="bg2">
                    <a:lumMod val="75000"/>
                  </a:schemeClr>
                </a:solidFill>
                <a:latin typeface="Arial" panose="020B0604020202020204" pitchFamily="34" charset="0"/>
                <a:cs typeface="Arial" panose="020B0604020202020204" pitchFamily="34" charset="0"/>
              </a:rPr>
              <a:t>During the year, investment of Rs. 51 million on Dust &amp; removal system for weaving and Cone winding machine with 400 Ends Chine in Denim Division has been made. </a:t>
            </a:r>
          </a:p>
        </p:txBody>
      </p:sp>
      <p:sp>
        <p:nvSpPr>
          <p:cNvPr id="981" name="Google Shape;981;p35"/>
          <p:cNvSpPr txBox="1">
            <a:spLocks noGrp="1"/>
          </p:cNvSpPr>
          <p:nvPr>
            <p:ph type="subTitle" idx="2"/>
          </p:nvPr>
        </p:nvSpPr>
        <p:spPr>
          <a:xfrm>
            <a:off x="4536327" y="1507802"/>
            <a:ext cx="3911566" cy="1821359"/>
          </a:xfrm>
          <a:prstGeom prst="rect">
            <a:avLst/>
          </a:prstGeom>
        </p:spPr>
        <p:txBody>
          <a:bodyPr spcFirstLastPara="1" wrap="square" lIns="91425" tIns="91425" rIns="91425" bIns="91425" anchor="t" anchorCtr="0">
            <a:noAutofit/>
          </a:bodyPr>
          <a:lstStyle/>
          <a:p>
            <a:pPr algn="just"/>
            <a:r>
              <a:rPr lang="en-US" sz="1200" dirty="0">
                <a:solidFill>
                  <a:schemeClr val="tx1"/>
                </a:solidFill>
                <a:latin typeface="Arial" panose="020B0604020202020204" pitchFamily="34" charset="0"/>
                <a:cs typeface="Arial" panose="020B0604020202020204" pitchFamily="34" charset="0"/>
              </a:rPr>
              <a:t>	</a:t>
            </a:r>
            <a:r>
              <a:rPr lang="en-US" sz="1200" dirty="0">
                <a:solidFill>
                  <a:schemeClr val="bg2">
                    <a:lumMod val="75000"/>
                  </a:schemeClr>
                </a:solidFill>
                <a:latin typeface="Arial" panose="020B0604020202020204" pitchFamily="34" charset="0"/>
                <a:cs typeface="Arial" panose="020B0604020202020204" pitchFamily="34" charset="0"/>
              </a:rPr>
              <a:t>The Company during the year has invested Rs. 2,626 million on On</a:t>
            </a:r>
            <a:r>
              <a:rPr lang="en-US" dirty="0">
                <a:solidFill>
                  <a:schemeClr val="bg2">
                    <a:lumMod val="75000"/>
                  </a:schemeClr>
                </a:solidFill>
                <a:latin typeface="Arial" panose="020B0604020202020204" pitchFamily="34" charset="0"/>
                <a:cs typeface="Arial" panose="020B0604020202020204" pitchFamily="34" charset="0"/>
              </a:rPr>
              <a:t>-Grid </a:t>
            </a:r>
            <a:r>
              <a:rPr lang="nn-NO" sz="1200" dirty="0">
                <a:solidFill>
                  <a:schemeClr val="bg2">
                    <a:lumMod val="75000"/>
                  </a:schemeClr>
                </a:solidFill>
                <a:latin typeface="Arial" panose="020B0604020202020204" pitchFamily="34" charset="0"/>
                <a:cs typeface="Arial" panose="020B0604020202020204" pitchFamily="34" charset="0"/>
              </a:rPr>
              <a:t>Solar-PV System 6.5 MW, Ring Spinning Frames, Air Conditioning </a:t>
            </a:r>
            <a:r>
              <a:rPr lang="nn-NO" sz="1200">
                <a:solidFill>
                  <a:schemeClr val="bg2">
                    <a:lumMod val="75000"/>
                  </a:schemeClr>
                </a:solidFill>
                <a:latin typeface="Arial" panose="020B0604020202020204" pitchFamily="34" charset="0"/>
                <a:cs typeface="Arial" panose="020B0604020202020204" pitchFamily="34" charset="0"/>
              </a:rPr>
              <a:t>Plant, Doubling </a:t>
            </a:r>
            <a:r>
              <a:rPr lang="nn-NO" sz="1200" dirty="0">
                <a:solidFill>
                  <a:schemeClr val="bg2">
                    <a:lumMod val="75000"/>
                  </a:schemeClr>
                </a:solidFill>
                <a:latin typeface="Arial" panose="020B0604020202020204" pitchFamily="34" charset="0"/>
                <a:cs typeface="Arial" panose="020B0604020202020204" pitchFamily="34" charset="0"/>
              </a:rPr>
              <a:t>Machine</a:t>
            </a:r>
            <a:r>
              <a:rPr lang="nn-NO" sz="1200">
                <a:solidFill>
                  <a:schemeClr val="bg2">
                    <a:lumMod val="75000"/>
                  </a:schemeClr>
                </a:solidFill>
                <a:latin typeface="Arial" panose="020B0604020202020204" pitchFamily="34" charset="0"/>
                <a:cs typeface="Arial" panose="020B0604020202020204" pitchFamily="34" charset="0"/>
              </a:rPr>
              <a:t>, Lycra </a:t>
            </a:r>
            <a:r>
              <a:rPr lang="nn-NO" sz="1200" dirty="0">
                <a:solidFill>
                  <a:schemeClr val="bg2">
                    <a:lumMod val="75000"/>
                  </a:schemeClr>
                </a:solidFill>
                <a:latin typeface="Arial" panose="020B0604020202020204" pitchFamily="34" charset="0"/>
                <a:cs typeface="Arial" panose="020B0604020202020204" pitchFamily="34" charset="0"/>
              </a:rPr>
              <a:t>Attachments, Xorella Machines, Volkman Two for one Twister, Jossi Vision Sheild, Link Coner Savio Polar Uster Quantum, Simplex, Drawing Machines and Link Coner Murata Automatic  Coner in spinning Division</a:t>
            </a:r>
          </a:p>
          <a:p>
            <a:pPr algn="just"/>
            <a:r>
              <a:rPr lang="nn-NO" sz="1200" dirty="0">
                <a:solidFill>
                  <a:schemeClr val="tx1"/>
                </a:solidFill>
                <a:latin typeface="Arial" panose="020B0604020202020204" pitchFamily="34" charset="0"/>
                <a:cs typeface="Arial" panose="020B0604020202020204" pitchFamily="34" charset="0"/>
              </a:rPr>
              <a:t>   </a:t>
            </a:r>
            <a:endParaRPr lang="en-US" sz="1200" dirty="0">
              <a:solidFill>
                <a:schemeClr val="tx1"/>
              </a:solidFill>
              <a:latin typeface="Arial" panose="020B0604020202020204" pitchFamily="34" charset="0"/>
              <a:cs typeface="Arial" panose="020B0604020202020204" pitchFamily="34" charset="0"/>
            </a:endParaRPr>
          </a:p>
        </p:txBody>
      </p:sp>
      <p:sp>
        <p:nvSpPr>
          <p:cNvPr id="984" name="Google Shape;984;p35"/>
          <p:cNvSpPr txBox="1">
            <a:spLocks noGrp="1"/>
          </p:cNvSpPr>
          <p:nvPr>
            <p:ph type="subTitle" idx="5"/>
          </p:nvPr>
        </p:nvSpPr>
        <p:spPr>
          <a:xfrm>
            <a:off x="912934" y="1333975"/>
            <a:ext cx="3445200" cy="37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Denim Fabric</a:t>
            </a:r>
          </a:p>
        </p:txBody>
      </p:sp>
      <p:sp>
        <p:nvSpPr>
          <p:cNvPr id="985" name="Google Shape;985;p35"/>
          <p:cNvSpPr txBox="1">
            <a:spLocks noGrp="1"/>
          </p:cNvSpPr>
          <p:nvPr>
            <p:ph type="subTitle" idx="7"/>
          </p:nvPr>
        </p:nvSpPr>
        <p:spPr>
          <a:xfrm>
            <a:off x="4858409" y="1204217"/>
            <a:ext cx="3445200" cy="375000"/>
          </a:xfrm>
          <a:prstGeom prst="rect">
            <a:avLst/>
          </a:prstGeom>
        </p:spPr>
        <p:txBody>
          <a:bodyPr spcFirstLastPara="1" wrap="square" lIns="91425" tIns="91425" rIns="91425" bIns="91425" anchor="b" anchorCtr="0">
            <a:noAutofit/>
          </a:bodyPr>
          <a:lstStyle/>
          <a:p>
            <a:pPr algn="just"/>
            <a:r>
              <a:rPr lang="en-US" sz="1800" b="1" dirty="0">
                <a:solidFill>
                  <a:schemeClr val="tx1"/>
                </a:solidFill>
              </a:rPr>
              <a:t>Spinning Division:</a:t>
            </a:r>
          </a:p>
        </p:txBody>
      </p:sp>
      <p:pic>
        <p:nvPicPr>
          <p:cNvPr id="2" name="Picture 1">
            <a:extLst>
              <a:ext uri="{FF2B5EF4-FFF2-40B4-BE49-F238E27FC236}">
                <a16:creationId xmlns:a16="http://schemas.microsoft.com/office/drawing/2014/main" id="{203591C5-9ADC-39FC-C48B-4EC0D6551E2C}"/>
              </a:ext>
            </a:extLst>
          </p:cNvPr>
          <p:cNvPicPr>
            <a:picLocks noChangeAspect="1"/>
          </p:cNvPicPr>
          <p:nvPr/>
        </p:nvPicPr>
        <p:blipFill>
          <a:blip r:embed="rId3"/>
          <a:stretch>
            <a:fillRect/>
          </a:stretch>
        </p:blipFill>
        <p:spPr>
          <a:xfrm>
            <a:off x="5042411" y="3351782"/>
            <a:ext cx="1847850" cy="312826"/>
          </a:xfrm>
          <a:prstGeom prst="rect">
            <a:avLst/>
          </a:prstGeom>
        </p:spPr>
      </p:pic>
      <p:sp>
        <p:nvSpPr>
          <p:cNvPr id="5" name="Google Shape;980;p35">
            <a:extLst>
              <a:ext uri="{FF2B5EF4-FFF2-40B4-BE49-F238E27FC236}">
                <a16:creationId xmlns:a16="http://schemas.microsoft.com/office/drawing/2014/main" id="{33C10A3A-4052-5CA3-CE20-2648C806EAC1}"/>
              </a:ext>
            </a:extLst>
          </p:cNvPr>
          <p:cNvSpPr txBox="1">
            <a:spLocks/>
          </p:cNvSpPr>
          <p:nvPr/>
        </p:nvSpPr>
        <p:spPr>
          <a:xfrm>
            <a:off x="598968" y="3559557"/>
            <a:ext cx="3635575" cy="12301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2pPr>
            <a:lvl3pPr marL="1371600" marR="0" lvl="2"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3pPr>
            <a:lvl4pPr marL="1828800" marR="0" lvl="3"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4pPr>
            <a:lvl5pPr marL="2286000" marR="0" lvl="4"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5pPr>
            <a:lvl6pPr marL="2743200" marR="0" lvl="5"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6pPr>
            <a:lvl7pPr marL="3200400" marR="0" lvl="6"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7pPr>
            <a:lvl8pPr marL="3657600" marR="0" lvl="7"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8pPr>
            <a:lvl9pPr marL="4114800" marR="0" lvl="8"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9pPr>
          </a:lstStyle>
          <a:p>
            <a:r>
              <a:rPr lang="en-US" dirty="0">
                <a:solidFill>
                  <a:schemeClr val="tx1"/>
                </a:solidFill>
                <a:latin typeface="Arial" panose="020B0604020202020204" pitchFamily="34" charset="0"/>
                <a:cs typeface="Arial" panose="020B0604020202020204" pitchFamily="34" charset="0"/>
              </a:rPr>
              <a:t>	</a:t>
            </a:r>
            <a:r>
              <a:rPr lang="en-US" dirty="0">
                <a:solidFill>
                  <a:schemeClr val="bg2">
                    <a:lumMod val="75000"/>
                  </a:schemeClr>
                </a:solidFill>
                <a:latin typeface="Arial" panose="020B0604020202020204" pitchFamily="34" charset="0"/>
                <a:cs typeface="Arial" panose="020B0604020202020204" pitchFamily="34" charset="0"/>
              </a:rPr>
              <a:t>The Company entered in new segment of business i.e. Denim Apparel. During the year, Rs.672 million invested in Machinery and buildings.</a:t>
            </a:r>
          </a:p>
        </p:txBody>
      </p:sp>
      <p:sp>
        <p:nvSpPr>
          <p:cNvPr id="6" name="Google Shape;980;p35">
            <a:extLst>
              <a:ext uri="{FF2B5EF4-FFF2-40B4-BE49-F238E27FC236}">
                <a16:creationId xmlns:a16="http://schemas.microsoft.com/office/drawing/2014/main" id="{6591E44E-9AF2-18BD-2BF5-CC8F8A8212A0}"/>
              </a:ext>
            </a:extLst>
          </p:cNvPr>
          <p:cNvSpPr txBox="1">
            <a:spLocks/>
          </p:cNvSpPr>
          <p:nvPr/>
        </p:nvSpPr>
        <p:spPr>
          <a:xfrm>
            <a:off x="4566817" y="3698350"/>
            <a:ext cx="3635575" cy="8164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2pPr>
            <a:lvl3pPr marL="1371600" marR="0" lvl="2"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3pPr>
            <a:lvl4pPr marL="1828800" marR="0" lvl="3"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4pPr>
            <a:lvl5pPr marL="2286000" marR="0" lvl="4"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5pPr>
            <a:lvl6pPr marL="2743200" marR="0" lvl="5"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6pPr>
            <a:lvl7pPr marL="3200400" marR="0" lvl="6"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7pPr>
            <a:lvl8pPr marL="3657600" marR="0" lvl="7"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8pPr>
            <a:lvl9pPr marL="4114800" marR="0" lvl="8" indent="-304800" algn="ctr" rtl="0">
              <a:lnSpc>
                <a:spcPct val="100000"/>
              </a:lnSpc>
              <a:spcBef>
                <a:spcPts val="0"/>
              </a:spcBef>
              <a:spcAft>
                <a:spcPts val="0"/>
              </a:spcAft>
              <a:buClr>
                <a:schemeClr val="dk1"/>
              </a:buClr>
              <a:buSzPts val="1200"/>
              <a:buFont typeface="Albert Sans"/>
              <a:buNone/>
              <a:defRPr sz="1200" b="0" i="0" u="none" strike="noStrike" cap="none">
                <a:solidFill>
                  <a:schemeClr val="dk1"/>
                </a:solidFill>
                <a:latin typeface="Albert Sans"/>
                <a:ea typeface="Albert Sans"/>
                <a:cs typeface="Albert Sans"/>
                <a:sym typeface="Albert Sans"/>
              </a:defRPr>
            </a:lvl9pPr>
          </a:lstStyle>
          <a:p>
            <a:r>
              <a:rPr lang="en-US" dirty="0">
                <a:solidFill>
                  <a:schemeClr val="tx1"/>
                </a:solidFill>
                <a:latin typeface="Arial" panose="020B0604020202020204" pitchFamily="34" charset="0"/>
                <a:cs typeface="Arial" panose="020B0604020202020204" pitchFamily="34" charset="0"/>
              </a:rPr>
              <a:t>	</a:t>
            </a:r>
            <a:r>
              <a:rPr lang="en-US" dirty="0">
                <a:solidFill>
                  <a:schemeClr val="bg2">
                    <a:lumMod val="75000"/>
                  </a:schemeClr>
                </a:solidFill>
                <a:latin typeface="Arial" panose="020B0604020202020204" pitchFamily="34" charset="0"/>
                <a:cs typeface="Arial" panose="020B0604020202020204" pitchFamily="34" charset="0"/>
              </a:rPr>
              <a:t>The Company invested Rs.168 million in its Knits Division to add cheaper sources of utilities.</a:t>
            </a:r>
          </a:p>
        </p:txBody>
      </p:sp>
      <p:sp>
        <p:nvSpPr>
          <p:cNvPr id="7" name="Google Shape;984;p35">
            <a:extLst>
              <a:ext uri="{FF2B5EF4-FFF2-40B4-BE49-F238E27FC236}">
                <a16:creationId xmlns:a16="http://schemas.microsoft.com/office/drawing/2014/main" id="{980EAFB0-757A-7026-95D4-5706E322DFB7}"/>
              </a:ext>
            </a:extLst>
          </p:cNvPr>
          <p:cNvSpPr txBox="1">
            <a:spLocks/>
          </p:cNvSpPr>
          <p:nvPr/>
        </p:nvSpPr>
        <p:spPr>
          <a:xfrm>
            <a:off x="1040842" y="3127396"/>
            <a:ext cx="3445200" cy="37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2400"/>
              <a:buFont typeface="Raleway"/>
              <a:buNone/>
              <a:defRPr sz="1800" b="1" i="0" u="none" strike="noStrike" cap="none">
                <a:solidFill>
                  <a:schemeClr val="dk1"/>
                </a:solidFill>
                <a:latin typeface="Albert Sans"/>
                <a:ea typeface="Albert Sans"/>
                <a:cs typeface="Albert Sans"/>
                <a:sym typeface="Albert Sans"/>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pPr marL="0" indent="0"/>
            <a:r>
              <a:rPr lang="en-US" dirty="0"/>
              <a:t>Denim Apparel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2"/>
          <p:cNvSpPr txBox="1">
            <a:spLocks noGrp="1"/>
          </p:cNvSpPr>
          <p:nvPr>
            <p:ph type="title"/>
          </p:nvPr>
        </p:nvSpPr>
        <p:spPr>
          <a:xfrm>
            <a:off x="3700156" y="2274675"/>
            <a:ext cx="4649861" cy="1843310"/>
          </a:xfrm>
          <a:prstGeom prst="rect">
            <a:avLst/>
          </a:prstGeom>
        </p:spPr>
        <p:txBody>
          <a:bodyPr spcFirstLastPara="1" wrap="square" lIns="91425" tIns="91425" rIns="91425" bIns="91425" anchor="t" anchorCtr="0">
            <a:noAutofit/>
          </a:bodyPr>
          <a:lstStyle/>
          <a:p>
            <a:pPr eaLnBrk="1" hangingPunct="1"/>
            <a:r>
              <a:rPr lang="en-US" altLang="zh-CN" sz="3600" b="1" dirty="0">
                <a:solidFill>
                  <a:schemeClr val="tx1"/>
                </a:solidFill>
                <a:latin typeface="微软雅黑" panose="020B0503020204020204" pitchFamily="34" charset="-122"/>
                <a:ea typeface="微软雅黑" panose="020B0503020204020204" pitchFamily="34" charset="-122"/>
              </a:rPr>
              <a:t>Historical Financial Highlights</a:t>
            </a:r>
          </a:p>
        </p:txBody>
      </p:sp>
      <p:sp>
        <p:nvSpPr>
          <p:cNvPr id="836" name="Google Shape;836;p32"/>
          <p:cNvSpPr txBox="1">
            <a:spLocks noGrp="1"/>
          </p:cNvSpPr>
          <p:nvPr>
            <p:ph type="title" idx="2"/>
          </p:nvPr>
        </p:nvSpPr>
        <p:spPr>
          <a:xfrm>
            <a:off x="4170175" y="1248725"/>
            <a:ext cx="1243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838" name="Google Shape;838;p32"/>
          <p:cNvGrpSpPr/>
          <p:nvPr/>
        </p:nvGrpSpPr>
        <p:grpSpPr>
          <a:xfrm>
            <a:off x="8430769" y="-6"/>
            <a:ext cx="347964" cy="2278035"/>
            <a:chOff x="3783669" y="-6"/>
            <a:chExt cx="347964" cy="2278035"/>
          </a:xfrm>
        </p:grpSpPr>
        <p:grpSp>
          <p:nvGrpSpPr>
            <p:cNvPr id="839" name="Google Shape;839;p32"/>
            <p:cNvGrpSpPr/>
            <p:nvPr/>
          </p:nvGrpSpPr>
          <p:grpSpPr>
            <a:xfrm>
              <a:off x="4018155" y="-6"/>
              <a:ext cx="113479" cy="790940"/>
              <a:chOff x="9817200" y="1278250"/>
              <a:chExt cx="105650" cy="736375"/>
            </a:xfrm>
          </p:grpSpPr>
          <p:sp>
            <p:nvSpPr>
              <p:cNvPr id="840" name="Google Shape;840;p32"/>
              <p:cNvSpPr/>
              <p:nvPr/>
            </p:nvSpPr>
            <p:spPr>
              <a:xfrm>
                <a:off x="9870375" y="1750150"/>
                <a:ext cx="25" cy="264475"/>
              </a:xfrm>
              <a:custGeom>
                <a:avLst/>
                <a:gdLst/>
                <a:ahLst/>
                <a:cxnLst/>
                <a:rect l="l" t="t" r="r" b="b"/>
                <a:pathLst>
                  <a:path w="1" h="10579" fill="none" extrusionOk="0">
                    <a:moveTo>
                      <a:pt x="1" y="0"/>
                    </a:moveTo>
                    <a:lnTo>
                      <a:pt x="1" y="1057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9817200" y="1749375"/>
                <a:ext cx="105650" cy="224200"/>
              </a:xfrm>
              <a:custGeom>
                <a:avLst/>
                <a:gdLst/>
                <a:ahLst/>
                <a:cxnLst/>
                <a:rect l="l" t="t" r="r" b="b"/>
                <a:pathLst>
                  <a:path w="4226" h="8968" fill="none" extrusionOk="0">
                    <a:moveTo>
                      <a:pt x="2097" y="8968"/>
                    </a:moveTo>
                    <a:lnTo>
                      <a:pt x="3617" y="7417"/>
                    </a:lnTo>
                    <a:cubicBezTo>
                      <a:pt x="4012" y="7022"/>
                      <a:pt x="4225" y="6506"/>
                      <a:pt x="4225" y="5928"/>
                    </a:cubicBezTo>
                    <a:lnTo>
                      <a:pt x="4225" y="3223"/>
                    </a:lnTo>
                    <a:cubicBezTo>
                      <a:pt x="4225" y="2706"/>
                      <a:pt x="4043" y="2220"/>
                      <a:pt x="3708" y="1825"/>
                    </a:cubicBezTo>
                    <a:lnTo>
                      <a:pt x="2128" y="1"/>
                    </a:lnTo>
                    <a:lnTo>
                      <a:pt x="547" y="1825"/>
                    </a:lnTo>
                    <a:cubicBezTo>
                      <a:pt x="182" y="2220"/>
                      <a:pt x="0" y="2706"/>
                      <a:pt x="0" y="3223"/>
                    </a:cubicBezTo>
                    <a:lnTo>
                      <a:pt x="0" y="5928"/>
                    </a:lnTo>
                    <a:cubicBezTo>
                      <a:pt x="0" y="6506"/>
                      <a:pt x="243" y="7022"/>
                      <a:pt x="638" y="7417"/>
                    </a:cubicBezTo>
                    <a:lnTo>
                      <a:pt x="2158" y="896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9870375" y="1890725"/>
                <a:ext cx="40300" cy="40300"/>
              </a:xfrm>
              <a:custGeom>
                <a:avLst/>
                <a:gdLst/>
                <a:ahLst/>
                <a:cxnLst/>
                <a:rect l="l" t="t" r="r" b="b"/>
                <a:pathLst>
                  <a:path w="1612" h="1612" fill="none" extrusionOk="0">
                    <a:moveTo>
                      <a:pt x="1" y="1611"/>
                    </a:moveTo>
                    <a:lnTo>
                      <a:pt x="161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9829350" y="1849700"/>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9870375" y="1811700"/>
                <a:ext cx="40300" cy="40300"/>
              </a:xfrm>
              <a:custGeom>
                <a:avLst/>
                <a:gdLst/>
                <a:ahLst/>
                <a:cxnLst/>
                <a:rect l="l" t="t" r="r" b="b"/>
                <a:pathLst>
                  <a:path w="1612" h="1612" fill="none" extrusionOk="0">
                    <a:moveTo>
                      <a:pt x="1" y="1611"/>
                    </a:moveTo>
                    <a:lnTo>
                      <a:pt x="1612"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9870375" y="1278250"/>
                <a:ext cx="25" cy="471925"/>
              </a:xfrm>
              <a:custGeom>
                <a:avLst/>
                <a:gdLst/>
                <a:ahLst/>
                <a:cxnLst/>
                <a:rect l="l" t="t" r="r" b="b"/>
                <a:pathLst>
                  <a:path w="1" h="18877" fill="none" extrusionOk="0">
                    <a:moveTo>
                      <a:pt x="1" y="18876"/>
                    </a:moveTo>
                    <a:lnTo>
                      <a:pt x="1" y="1"/>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32"/>
            <p:cNvGrpSpPr/>
            <p:nvPr/>
          </p:nvGrpSpPr>
          <p:grpSpPr>
            <a:xfrm>
              <a:off x="3783669" y="-2"/>
              <a:ext cx="113479" cy="2278032"/>
              <a:chOff x="10679675" y="2139975"/>
              <a:chExt cx="105650" cy="2120875"/>
            </a:xfrm>
          </p:grpSpPr>
          <p:sp>
            <p:nvSpPr>
              <p:cNvPr id="847" name="Google Shape;847;p32"/>
              <p:cNvSpPr/>
              <p:nvPr/>
            </p:nvSpPr>
            <p:spPr>
              <a:xfrm>
                <a:off x="10732100" y="3995625"/>
                <a:ext cx="25" cy="265225"/>
              </a:xfrm>
              <a:custGeom>
                <a:avLst/>
                <a:gdLst/>
                <a:ahLst/>
                <a:cxnLst/>
                <a:rect l="l" t="t" r="r" b="b"/>
                <a:pathLst>
                  <a:path w="1" h="10609" fill="none" extrusionOk="0">
                    <a:moveTo>
                      <a:pt x="1" y="0"/>
                    </a:moveTo>
                    <a:lnTo>
                      <a:pt x="1" y="10608"/>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10679675" y="3995625"/>
                <a:ext cx="105650" cy="223425"/>
              </a:xfrm>
              <a:custGeom>
                <a:avLst/>
                <a:gdLst/>
                <a:ahLst/>
                <a:cxnLst/>
                <a:rect l="l" t="t" r="r" b="b"/>
                <a:pathLst>
                  <a:path w="4226" h="8937" fill="none" extrusionOk="0">
                    <a:moveTo>
                      <a:pt x="2067" y="8937"/>
                    </a:moveTo>
                    <a:lnTo>
                      <a:pt x="3587" y="7417"/>
                    </a:lnTo>
                    <a:cubicBezTo>
                      <a:pt x="3982" y="7022"/>
                      <a:pt x="4225" y="6475"/>
                      <a:pt x="4225" y="5927"/>
                    </a:cubicBezTo>
                    <a:lnTo>
                      <a:pt x="4225" y="3222"/>
                    </a:lnTo>
                    <a:cubicBezTo>
                      <a:pt x="4225" y="2705"/>
                      <a:pt x="4012" y="2219"/>
                      <a:pt x="3678" y="1824"/>
                    </a:cubicBezTo>
                    <a:lnTo>
                      <a:pt x="2098" y="0"/>
                    </a:lnTo>
                    <a:lnTo>
                      <a:pt x="517" y="1824"/>
                    </a:lnTo>
                    <a:cubicBezTo>
                      <a:pt x="183" y="2219"/>
                      <a:pt x="0" y="2705"/>
                      <a:pt x="0" y="3222"/>
                    </a:cubicBezTo>
                    <a:lnTo>
                      <a:pt x="0" y="5927"/>
                    </a:lnTo>
                    <a:cubicBezTo>
                      <a:pt x="0" y="6475"/>
                      <a:pt x="213" y="7022"/>
                      <a:pt x="608" y="7417"/>
                    </a:cubicBezTo>
                    <a:lnTo>
                      <a:pt x="2128" y="8937"/>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10732100" y="4136950"/>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10691075" y="4095925"/>
                <a:ext cx="40300" cy="41050"/>
              </a:xfrm>
              <a:custGeom>
                <a:avLst/>
                <a:gdLst/>
                <a:ahLst/>
                <a:cxnLst/>
                <a:rect l="l" t="t" r="r" b="b"/>
                <a:pathLst>
                  <a:path w="1612" h="1642" fill="none" extrusionOk="0">
                    <a:moveTo>
                      <a:pt x="1611" y="1642"/>
                    </a:moveTo>
                    <a:lnTo>
                      <a:pt x="0" y="0"/>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10732100" y="4057925"/>
                <a:ext cx="41050" cy="40300"/>
              </a:xfrm>
              <a:custGeom>
                <a:avLst/>
                <a:gdLst/>
                <a:ahLst/>
                <a:cxnLst/>
                <a:rect l="l" t="t" r="r" b="b"/>
                <a:pathLst>
                  <a:path w="1642" h="1612" fill="none" extrusionOk="0">
                    <a:moveTo>
                      <a:pt x="1" y="1612"/>
                    </a:moveTo>
                    <a:lnTo>
                      <a:pt x="1642" y="1"/>
                    </a:lnTo>
                  </a:path>
                </a:pathLst>
              </a:custGeom>
              <a:noFill/>
              <a:ln w="76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10732100" y="2139975"/>
                <a:ext cx="25" cy="1855675"/>
              </a:xfrm>
              <a:custGeom>
                <a:avLst/>
                <a:gdLst/>
                <a:ahLst/>
                <a:cxnLst/>
                <a:rect l="l" t="t" r="r" b="b"/>
                <a:pathLst>
                  <a:path w="1" h="74227" fill="none" extrusionOk="0">
                    <a:moveTo>
                      <a:pt x="1" y="74226"/>
                    </a:moveTo>
                    <a:lnTo>
                      <a:pt x="1" y="0"/>
                    </a:lnTo>
                  </a:path>
                </a:pathLst>
              </a:custGeom>
              <a:noFill/>
              <a:ln w="53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32"/>
          <p:cNvGrpSpPr/>
          <p:nvPr/>
        </p:nvGrpSpPr>
        <p:grpSpPr>
          <a:xfrm>
            <a:off x="-18543" y="231"/>
            <a:ext cx="3086787" cy="5146424"/>
            <a:chOff x="514857" y="231"/>
            <a:chExt cx="3086787" cy="5146424"/>
          </a:xfrm>
        </p:grpSpPr>
        <p:grpSp>
          <p:nvGrpSpPr>
            <p:cNvPr id="854" name="Google Shape;854;p32"/>
            <p:cNvGrpSpPr/>
            <p:nvPr/>
          </p:nvGrpSpPr>
          <p:grpSpPr>
            <a:xfrm rot="10800000" flipH="1">
              <a:off x="514857" y="3350"/>
              <a:ext cx="514839" cy="5143306"/>
              <a:chOff x="9144106" y="3350"/>
              <a:chExt cx="503855" cy="5033574"/>
            </a:xfrm>
          </p:grpSpPr>
          <p:sp>
            <p:nvSpPr>
              <p:cNvPr id="855" name="Google Shape;855;p32"/>
              <p:cNvSpPr/>
              <p:nvPr/>
            </p:nvSpPr>
            <p:spPr>
              <a:xfrm>
                <a:off x="9144337" y="50670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9144337" y="75837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9144337" y="50670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9396034" y="50670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rot="10800000">
                <a:off x="9396013" y="335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rot="10800000">
                <a:off x="9144337" y="335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rot="10800000">
                <a:off x="9144337" y="25502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rot="10800000">
                <a:off x="9144337" y="335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9144347" y="2016557"/>
                <a:ext cx="251697" cy="503855"/>
              </a:xfrm>
              <a:custGeom>
                <a:avLst/>
                <a:gdLst/>
                <a:ahLst/>
                <a:cxnLst/>
                <a:rect l="l" t="t" r="r" b="b"/>
                <a:pathLst>
                  <a:path w="12007"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9144347" y="2268715"/>
                <a:ext cx="503373" cy="251697"/>
              </a:xfrm>
              <a:custGeom>
                <a:avLst/>
                <a:gdLst/>
                <a:ahLst/>
                <a:cxnLst/>
                <a:rect l="l" t="t" r="r" b="b"/>
                <a:pathLst>
                  <a:path w="24013" h="12007" extrusionOk="0">
                    <a:moveTo>
                      <a:pt x="12007" y="0"/>
                    </a:moveTo>
                    <a:lnTo>
                      <a:pt x="1"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9144347" y="2016557"/>
                <a:ext cx="503373" cy="252179"/>
              </a:xfrm>
              <a:custGeom>
                <a:avLst/>
                <a:gdLst/>
                <a:ahLst/>
                <a:cxnLst/>
                <a:rect l="l" t="t" r="r" b="b"/>
                <a:pathLst>
                  <a:path w="24013"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9396023" y="2016557"/>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rot="-5400000">
                <a:off x="9270175" y="1639033"/>
                <a:ext cx="251718" cy="503855"/>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rot="-5400000">
                <a:off x="9270416" y="1639274"/>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rot="-5400000">
                <a:off x="9018499" y="1639033"/>
                <a:ext cx="503393" cy="252179"/>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9396034" y="1513425"/>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9144337" y="1010053"/>
                <a:ext cx="251718" cy="503393"/>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9144337" y="1261750"/>
                <a:ext cx="503393" cy="251697"/>
              </a:xfrm>
              <a:custGeom>
                <a:avLst/>
                <a:gdLst/>
                <a:ahLst/>
                <a:cxnLst/>
                <a:rect l="l" t="t" r="r" b="b"/>
                <a:pathLst>
                  <a:path w="24014" h="12007" extrusionOk="0">
                    <a:moveTo>
                      <a:pt x="12007" y="0"/>
                    </a:moveTo>
                    <a:lnTo>
                      <a:pt x="1" y="12006"/>
                    </a:lnTo>
                    <a:lnTo>
                      <a:pt x="24013" y="12006"/>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9144337" y="1010053"/>
                <a:ext cx="503393" cy="251718"/>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9396034" y="1010053"/>
                <a:ext cx="251697" cy="503393"/>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rot="-5400000" flipH="1">
                <a:off x="9270185" y="2394071"/>
                <a:ext cx="251697" cy="503855"/>
              </a:xfrm>
              <a:custGeom>
                <a:avLst/>
                <a:gdLst/>
                <a:ahLst/>
                <a:cxnLst/>
                <a:rect l="l" t="t" r="r" b="b"/>
                <a:pathLst>
                  <a:path w="12007" h="24036" extrusionOk="0">
                    <a:moveTo>
                      <a:pt x="0" y="0"/>
                    </a:moveTo>
                    <a:lnTo>
                      <a:pt x="0" y="24035"/>
                    </a:lnTo>
                    <a:lnTo>
                      <a:pt x="12007"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rot="-5400000" flipH="1">
                <a:off x="9270426" y="2645987"/>
                <a:ext cx="503373" cy="251697"/>
              </a:xfrm>
              <a:custGeom>
                <a:avLst/>
                <a:gdLst/>
                <a:ahLst/>
                <a:cxnLst/>
                <a:rect l="l" t="t" r="r" b="b"/>
                <a:pathLst>
                  <a:path w="24013" h="12007" extrusionOk="0">
                    <a:moveTo>
                      <a:pt x="12007" y="0"/>
                    </a:moveTo>
                    <a:lnTo>
                      <a:pt x="0" y="12006"/>
                    </a:lnTo>
                    <a:lnTo>
                      <a:pt x="24013" y="12006"/>
                    </a:lnTo>
                    <a:lnTo>
                      <a:pt x="12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rot="-5400000" flipH="1">
                <a:off x="9018509" y="2645746"/>
                <a:ext cx="503373" cy="252179"/>
              </a:xfrm>
              <a:custGeom>
                <a:avLst/>
                <a:gdLst/>
                <a:ahLst/>
                <a:cxnLst/>
                <a:rect l="l" t="t" r="r" b="b"/>
                <a:pathLst>
                  <a:path w="24013" h="12030" extrusionOk="0">
                    <a:moveTo>
                      <a:pt x="0"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rot="-5400000" flipH="1">
                <a:off x="9270185" y="2645746"/>
                <a:ext cx="251697" cy="503855"/>
              </a:xfrm>
              <a:custGeom>
                <a:avLst/>
                <a:gdLst/>
                <a:ahLst/>
                <a:cxnLst/>
                <a:rect l="l" t="t" r="r" b="b"/>
                <a:pathLst>
                  <a:path w="12007" h="24036" extrusionOk="0">
                    <a:moveTo>
                      <a:pt x="12007" y="0"/>
                    </a:moveTo>
                    <a:lnTo>
                      <a:pt x="1" y="12029"/>
                    </a:lnTo>
                    <a:lnTo>
                      <a:pt x="12007" y="24035"/>
                    </a:lnTo>
                    <a:lnTo>
                      <a:pt x="120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rot="-5400000">
                <a:off x="9270185" y="3652449"/>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rot="-5400000">
                <a:off x="9270185" y="3400774"/>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rot="-5400000">
                <a:off x="9270185" y="3149098"/>
                <a:ext cx="251697" cy="503855"/>
              </a:xfrm>
              <a:custGeom>
                <a:avLst/>
                <a:gdLst/>
                <a:ahLst/>
                <a:cxnLst/>
                <a:rect l="l" t="t" r="r" b="b"/>
                <a:pathLst>
                  <a:path w="12007" h="24036" extrusionOk="0">
                    <a:moveTo>
                      <a:pt x="0" y="0"/>
                    </a:moveTo>
                    <a:lnTo>
                      <a:pt x="0" y="24035"/>
                    </a:lnTo>
                    <a:lnTo>
                      <a:pt x="12006" y="120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rot="-5400000">
                <a:off x="9270426" y="3149339"/>
                <a:ext cx="503373" cy="251697"/>
              </a:xfrm>
              <a:custGeom>
                <a:avLst/>
                <a:gdLst/>
                <a:ahLst/>
                <a:cxnLst/>
                <a:rect l="l" t="t" r="r" b="b"/>
                <a:pathLst>
                  <a:path w="24013" h="12007" extrusionOk="0">
                    <a:moveTo>
                      <a:pt x="12006" y="0"/>
                    </a:moveTo>
                    <a:lnTo>
                      <a:pt x="0" y="12006"/>
                    </a:lnTo>
                    <a:lnTo>
                      <a:pt x="24012" y="12006"/>
                    </a:lnTo>
                    <a:lnTo>
                      <a:pt x="120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rot="-5400000">
                <a:off x="9018509" y="3149098"/>
                <a:ext cx="503373" cy="252179"/>
              </a:xfrm>
              <a:custGeom>
                <a:avLst/>
                <a:gdLst/>
                <a:ahLst/>
                <a:cxnLst/>
                <a:rect l="l" t="t" r="r" b="b"/>
                <a:pathLst>
                  <a:path w="24013" h="12030" extrusionOk="0">
                    <a:moveTo>
                      <a:pt x="0" y="0"/>
                    </a:moveTo>
                    <a:lnTo>
                      <a:pt x="12006" y="12029"/>
                    </a:lnTo>
                    <a:lnTo>
                      <a:pt x="24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rot="-5400000">
                <a:off x="9270185" y="2897422"/>
                <a:ext cx="251697" cy="503855"/>
              </a:xfrm>
              <a:custGeom>
                <a:avLst/>
                <a:gdLst/>
                <a:ahLst/>
                <a:cxnLst/>
                <a:rect l="l" t="t" r="r" b="b"/>
                <a:pathLst>
                  <a:path w="12007" h="24036" extrusionOk="0">
                    <a:moveTo>
                      <a:pt x="12006" y="0"/>
                    </a:moveTo>
                    <a:lnTo>
                      <a:pt x="0" y="12029"/>
                    </a:lnTo>
                    <a:lnTo>
                      <a:pt x="12006" y="24035"/>
                    </a:lnTo>
                    <a:lnTo>
                      <a:pt x="120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9144349" y="4533551"/>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9144349" y="4785227"/>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9144349" y="4533551"/>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9396046" y="4533551"/>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rot="10800000">
                <a:off x="9396025" y="4030200"/>
                <a:ext cx="251718" cy="503373"/>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rot="10800000">
                <a:off x="9144349" y="4030200"/>
                <a:ext cx="503393" cy="251697"/>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rot="10800000">
                <a:off x="9144349" y="4281876"/>
                <a:ext cx="503393" cy="251697"/>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rot="10800000">
                <a:off x="9144349" y="4030200"/>
                <a:ext cx="251697" cy="503373"/>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 name="Google Shape;893;p32"/>
            <p:cNvGrpSpPr/>
            <p:nvPr/>
          </p:nvGrpSpPr>
          <p:grpSpPr>
            <a:xfrm>
              <a:off x="1029698" y="231"/>
              <a:ext cx="2571934" cy="514839"/>
              <a:chOff x="1029698" y="231"/>
              <a:chExt cx="2571934" cy="514839"/>
            </a:xfrm>
          </p:grpSpPr>
          <p:sp>
            <p:nvSpPr>
              <p:cNvPr id="894" name="Google Shape;894;p32"/>
              <p:cNvSpPr/>
              <p:nvPr/>
            </p:nvSpPr>
            <p:spPr>
              <a:xfrm rot="-5400000" flipH="1">
                <a:off x="1672594" y="-128103"/>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5400000" flipH="1">
                <a:off x="1672594"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rot="-5400000" flipH="1">
                <a:off x="1415431"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rot="-5400000" flipH="1">
                <a:off x="1672604" y="129070"/>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rot="5400000" flipH="1">
                <a:off x="1158269" y="129059"/>
                <a:ext cx="257205" cy="514346"/>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rot="5400000" flipH="1">
                <a:off x="901107" y="129059"/>
                <a:ext cx="514367" cy="257184"/>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rot="5400000" flipH="1">
                <a:off x="1158269" y="129059"/>
                <a:ext cx="514367" cy="257184"/>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rot="5400000" flipH="1">
                <a:off x="1158280" y="-128114"/>
                <a:ext cx="257184" cy="514346"/>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rot="-5400000" flipH="1">
                <a:off x="3215621" y="128813"/>
                <a:ext cx="257184" cy="514839"/>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flipH="1">
                <a:off x="2829856" y="231"/>
                <a:ext cx="257205" cy="514839"/>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flipH="1">
                <a:off x="2572694" y="257886"/>
                <a:ext cx="514367" cy="257184"/>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flipH="1">
                <a:off x="2572694" y="231"/>
                <a:ext cx="514367" cy="257676"/>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rot="-5400000" flipH="1">
                <a:off x="2701521" y="128823"/>
                <a:ext cx="257184" cy="514839"/>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rot="-5400000" flipH="1">
                <a:off x="2186929" y="-128114"/>
                <a:ext cx="257205" cy="514367"/>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rot="-5400000" flipH="1">
                <a:off x="1929767" y="129048"/>
                <a:ext cx="514367" cy="257205"/>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rot="-5400000" flipH="1">
                <a:off x="2186940" y="129059"/>
                <a:ext cx="257184" cy="514367"/>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32"/>
            <p:cNvGrpSpPr/>
            <p:nvPr/>
          </p:nvGrpSpPr>
          <p:grpSpPr>
            <a:xfrm rot="10800000" flipH="1">
              <a:off x="1029686" y="4617054"/>
              <a:ext cx="2571959" cy="514851"/>
              <a:chOff x="1029686" y="231"/>
              <a:chExt cx="2571959" cy="514851"/>
            </a:xfrm>
          </p:grpSpPr>
          <p:sp>
            <p:nvSpPr>
              <p:cNvPr id="911" name="Google Shape;911;p32"/>
              <p:cNvSpPr/>
              <p:nvPr/>
            </p:nvSpPr>
            <p:spPr>
              <a:xfrm rot="-5400000" flipH="1">
                <a:off x="1672597" y="-128106"/>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rot="-5400000" flipH="1">
                <a:off x="1672590" y="129062"/>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rot="-5400000" flipH="1">
                <a:off x="1415428" y="129062"/>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rot="-5400000" flipH="1">
                <a:off x="1672607" y="129067"/>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rot="5400000" flipH="1">
                <a:off x="1158260" y="129050"/>
                <a:ext cx="257211" cy="514358"/>
              </a:xfrm>
              <a:custGeom>
                <a:avLst/>
                <a:gdLst/>
                <a:ahLst/>
                <a:cxnLst/>
                <a:rect l="l" t="t" r="r" b="b"/>
                <a:pathLst>
                  <a:path w="12008" h="24013" extrusionOk="0">
                    <a:moveTo>
                      <a:pt x="1" y="1"/>
                    </a:moveTo>
                    <a:lnTo>
                      <a:pt x="1" y="24013"/>
                    </a:lnTo>
                    <a:lnTo>
                      <a:pt x="12007" y="1200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rot="5400000" flipH="1">
                <a:off x="901097" y="129050"/>
                <a:ext cx="514380" cy="257190"/>
              </a:xfrm>
              <a:custGeom>
                <a:avLst/>
                <a:gdLst/>
                <a:ahLst/>
                <a:cxnLst/>
                <a:rect l="l" t="t" r="r" b="b"/>
                <a:pathLst>
                  <a:path w="24014" h="12007" extrusionOk="0">
                    <a:moveTo>
                      <a:pt x="12007" y="1"/>
                    </a:moveTo>
                    <a:lnTo>
                      <a:pt x="1" y="12007"/>
                    </a:lnTo>
                    <a:lnTo>
                      <a:pt x="24013" y="12007"/>
                    </a:lnTo>
                    <a:lnTo>
                      <a:pt x="120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rot="5400000" flipH="1">
                <a:off x="1158260" y="129050"/>
                <a:ext cx="514380" cy="257190"/>
              </a:xfrm>
              <a:custGeom>
                <a:avLst/>
                <a:gdLst/>
                <a:ahLst/>
                <a:cxnLst/>
                <a:rect l="l" t="t" r="r" b="b"/>
                <a:pathLst>
                  <a:path w="24014" h="12007" extrusionOk="0">
                    <a:moveTo>
                      <a:pt x="1" y="1"/>
                    </a:moveTo>
                    <a:lnTo>
                      <a:pt x="12007" y="12007"/>
                    </a:lnTo>
                    <a:lnTo>
                      <a:pt x="24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5400000" flipH="1">
                <a:off x="1158270" y="-128123"/>
                <a:ext cx="257190" cy="514358"/>
              </a:xfrm>
              <a:custGeom>
                <a:avLst/>
                <a:gdLst/>
                <a:ahLst/>
                <a:cxnLst/>
                <a:rect l="l" t="t" r="r" b="b"/>
                <a:pathLst>
                  <a:path w="12007" h="24013" extrusionOk="0">
                    <a:moveTo>
                      <a:pt x="12006" y="1"/>
                    </a:moveTo>
                    <a:lnTo>
                      <a:pt x="0" y="12007"/>
                    </a:lnTo>
                    <a:lnTo>
                      <a:pt x="12006" y="24013"/>
                    </a:lnTo>
                    <a:lnTo>
                      <a:pt x="120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5400000" flipH="1">
                <a:off x="3215624" y="128810"/>
                <a:ext cx="257190" cy="514851"/>
              </a:xfrm>
              <a:custGeom>
                <a:avLst/>
                <a:gdLst/>
                <a:ahLst/>
                <a:cxnLst/>
                <a:rect l="l" t="t" r="r" b="b"/>
                <a:pathLst>
                  <a:path w="12007" h="24036" extrusionOk="0">
                    <a:moveTo>
                      <a:pt x="12007" y="0"/>
                    </a:moveTo>
                    <a:lnTo>
                      <a:pt x="1" y="12029"/>
                    </a:lnTo>
                    <a:lnTo>
                      <a:pt x="12007" y="24035"/>
                    </a:lnTo>
                    <a:lnTo>
                      <a:pt x="120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flipH="1">
                <a:off x="2829850" y="231"/>
                <a:ext cx="257211" cy="514851"/>
              </a:xfrm>
              <a:custGeom>
                <a:avLst/>
                <a:gdLst/>
                <a:ahLst/>
                <a:cxnLst/>
                <a:rect l="l" t="t" r="r" b="b"/>
                <a:pathLst>
                  <a:path w="12008" h="24036" extrusionOk="0">
                    <a:moveTo>
                      <a:pt x="1" y="0"/>
                    </a:moveTo>
                    <a:lnTo>
                      <a:pt x="1" y="24035"/>
                    </a:lnTo>
                    <a:lnTo>
                      <a:pt x="12007" y="12029"/>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flipH="1">
                <a:off x="2572681" y="257886"/>
                <a:ext cx="514380" cy="257190"/>
              </a:xfrm>
              <a:custGeom>
                <a:avLst/>
                <a:gdLst/>
                <a:ahLst/>
                <a:cxnLst/>
                <a:rect l="l" t="t" r="r" b="b"/>
                <a:pathLst>
                  <a:path w="24014" h="12007" extrusionOk="0">
                    <a:moveTo>
                      <a:pt x="12007" y="0"/>
                    </a:moveTo>
                    <a:lnTo>
                      <a:pt x="1" y="12006"/>
                    </a:lnTo>
                    <a:lnTo>
                      <a:pt x="24013" y="12006"/>
                    </a:lnTo>
                    <a:lnTo>
                      <a:pt x="12007" y="0"/>
                    </a:lnTo>
                    <a:close/>
                  </a:path>
                </a:pathLst>
              </a:custGeom>
              <a:solidFill>
                <a:srgbClr val="EC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flipH="1">
                <a:off x="2572681" y="231"/>
                <a:ext cx="514380" cy="257683"/>
              </a:xfrm>
              <a:custGeom>
                <a:avLst/>
                <a:gdLst/>
                <a:ahLst/>
                <a:cxnLst/>
                <a:rect l="l" t="t" r="r" b="b"/>
                <a:pathLst>
                  <a:path w="24014" h="12030" extrusionOk="0">
                    <a:moveTo>
                      <a:pt x="1" y="0"/>
                    </a:moveTo>
                    <a:lnTo>
                      <a:pt x="12007" y="12029"/>
                    </a:lnTo>
                    <a:lnTo>
                      <a:pt x="240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5400000" flipH="1">
                <a:off x="2701524" y="128820"/>
                <a:ext cx="257190" cy="514851"/>
              </a:xfrm>
              <a:custGeom>
                <a:avLst/>
                <a:gdLst/>
                <a:ahLst/>
                <a:cxnLst/>
                <a:rect l="l" t="t" r="r" b="b"/>
                <a:pathLst>
                  <a:path w="12007" h="24036" extrusionOk="0">
                    <a:moveTo>
                      <a:pt x="12006" y="0"/>
                    </a:moveTo>
                    <a:lnTo>
                      <a:pt x="0" y="12029"/>
                    </a:lnTo>
                    <a:lnTo>
                      <a:pt x="12006" y="24035"/>
                    </a:lnTo>
                    <a:lnTo>
                      <a:pt x="120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5400000" flipH="1">
                <a:off x="2186932" y="-128117"/>
                <a:ext cx="257211" cy="514380"/>
              </a:xfrm>
              <a:custGeom>
                <a:avLst/>
                <a:gdLst/>
                <a:ahLst/>
                <a:cxnLst/>
                <a:rect l="l" t="t" r="r" b="b"/>
                <a:pathLst>
                  <a:path w="12008" h="24014" extrusionOk="0">
                    <a:moveTo>
                      <a:pt x="1" y="1"/>
                    </a:moveTo>
                    <a:lnTo>
                      <a:pt x="1" y="24013"/>
                    </a:lnTo>
                    <a:lnTo>
                      <a:pt x="12007" y="1200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5400000" flipH="1">
                <a:off x="1929763" y="129051"/>
                <a:ext cx="514380" cy="257211"/>
              </a:xfrm>
              <a:custGeom>
                <a:avLst/>
                <a:gdLst/>
                <a:ahLst/>
                <a:cxnLst/>
                <a:rect l="l" t="t" r="r" b="b"/>
                <a:pathLst>
                  <a:path w="24014" h="12008" extrusionOk="0">
                    <a:moveTo>
                      <a:pt x="1" y="1"/>
                    </a:moveTo>
                    <a:lnTo>
                      <a:pt x="12007" y="12007"/>
                    </a:lnTo>
                    <a:lnTo>
                      <a:pt x="24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5400000" flipH="1">
                <a:off x="2186943" y="129056"/>
                <a:ext cx="257190" cy="514380"/>
              </a:xfrm>
              <a:custGeom>
                <a:avLst/>
                <a:gdLst/>
                <a:ahLst/>
                <a:cxnLst/>
                <a:rect l="l" t="t" r="r" b="b"/>
                <a:pathLst>
                  <a:path w="12007" h="24014" extrusionOk="0">
                    <a:moveTo>
                      <a:pt x="12006" y="1"/>
                    </a:moveTo>
                    <a:lnTo>
                      <a:pt x="0" y="12007"/>
                    </a:lnTo>
                    <a:lnTo>
                      <a:pt x="12006" y="24013"/>
                    </a:lnTo>
                    <a:lnTo>
                      <a:pt x="1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Placeholder 9">
            <a:extLst>
              <a:ext uri="{FF2B5EF4-FFF2-40B4-BE49-F238E27FC236}">
                <a16:creationId xmlns:a16="http://schemas.microsoft.com/office/drawing/2014/main" id="{043C0D36-749B-1F75-29CB-76E829968E63}"/>
              </a:ext>
            </a:extLst>
          </p:cNvPr>
          <p:cNvPicPr>
            <a:picLocks noGrp="1" noChangeAspect="1"/>
          </p:cNvPicPr>
          <p:nvPr>
            <p:ph type="pic" idx="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0062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39"/>
          <p:cNvSpPr txBox="1">
            <a:spLocks noGrp="1"/>
          </p:cNvSpPr>
          <p:nvPr>
            <p:ph type="title"/>
          </p:nvPr>
        </p:nvSpPr>
        <p:spPr>
          <a:xfrm>
            <a:off x="585321" y="298495"/>
            <a:ext cx="196649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Sales</a:t>
            </a:r>
            <a:endParaRPr dirty="0"/>
          </a:p>
        </p:txBody>
      </p:sp>
      <p:pic>
        <p:nvPicPr>
          <p:cNvPr id="5" name="Picture 4">
            <a:extLst>
              <a:ext uri="{FF2B5EF4-FFF2-40B4-BE49-F238E27FC236}">
                <a16:creationId xmlns:a16="http://schemas.microsoft.com/office/drawing/2014/main" id="{E9088D27-F9E5-150B-473A-17644B720360}"/>
              </a:ext>
            </a:extLst>
          </p:cNvPr>
          <p:cNvPicPr>
            <a:picLocks noChangeAspect="1"/>
          </p:cNvPicPr>
          <p:nvPr/>
        </p:nvPicPr>
        <p:blipFill>
          <a:blip r:embed="rId3"/>
          <a:stretch>
            <a:fillRect/>
          </a:stretch>
        </p:blipFill>
        <p:spPr>
          <a:xfrm>
            <a:off x="4214812" y="2471737"/>
            <a:ext cx="714375" cy="200025"/>
          </a:xfrm>
          <a:prstGeom prst="rect">
            <a:avLst/>
          </a:prstGeom>
        </p:spPr>
      </p:pic>
      <p:graphicFrame>
        <p:nvGraphicFramePr>
          <p:cNvPr id="7" name="Chart 6">
            <a:extLst>
              <a:ext uri="{FF2B5EF4-FFF2-40B4-BE49-F238E27FC236}">
                <a16:creationId xmlns:a16="http://schemas.microsoft.com/office/drawing/2014/main" id="{2A43062B-8569-4014-8BEE-DBB9EDC21AA2}"/>
              </a:ext>
            </a:extLst>
          </p:cNvPr>
          <p:cNvGraphicFramePr>
            <a:graphicFrameLocks/>
          </p:cNvGraphicFramePr>
          <p:nvPr>
            <p:extLst>
              <p:ext uri="{D42A27DB-BD31-4B8C-83A1-F6EECF244321}">
                <p14:modId xmlns:p14="http://schemas.microsoft.com/office/powerpoint/2010/main" val="3046168345"/>
              </p:ext>
            </p:extLst>
          </p:nvPr>
        </p:nvGraphicFramePr>
        <p:xfrm>
          <a:off x="1608464" y="298495"/>
          <a:ext cx="6628226" cy="242547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86B69332-8258-7E8A-179E-9EEB656244A2}"/>
              </a:ext>
            </a:extLst>
          </p:cNvPr>
          <p:cNvPicPr>
            <a:picLocks noChangeAspect="1"/>
          </p:cNvPicPr>
          <p:nvPr/>
        </p:nvPicPr>
        <p:blipFill>
          <a:blip r:embed="rId5"/>
          <a:stretch>
            <a:fillRect/>
          </a:stretch>
        </p:blipFill>
        <p:spPr>
          <a:xfrm>
            <a:off x="1608462" y="2853370"/>
            <a:ext cx="6628227" cy="2192356"/>
          </a:xfrm>
          <a:prstGeom prst="rect">
            <a:avLst/>
          </a:prstGeom>
        </p:spPr>
      </p:pic>
    </p:spTree>
  </p:cSld>
  <p:clrMapOvr>
    <a:masterClrMapping/>
  </p:clrMapOvr>
</p:sld>
</file>

<file path=ppt/theme/theme1.xml><?xml version="1.0" encoding="utf-8"?>
<a:theme xmlns:a="http://schemas.openxmlformats.org/drawingml/2006/main" name="Sustainable Cities Development Project Proposal by Slidesgo">
  <a:themeElements>
    <a:clrScheme name="Simple Light">
      <a:dk1>
        <a:srgbClr val="140C3F"/>
      </a:dk1>
      <a:lt1>
        <a:srgbClr val="F3F3F3"/>
      </a:lt1>
      <a:dk2>
        <a:srgbClr val="51A7E8"/>
      </a:dk2>
      <a:lt2>
        <a:srgbClr val="B2E6D8"/>
      </a:lt2>
      <a:accent1>
        <a:srgbClr val="ECFFDE"/>
      </a:accent1>
      <a:accent2>
        <a:srgbClr val="C6F86B"/>
      </a:accent2>
      <a:accent3>
        <a:srgbClr val="FFFFFF"/>
      </a:accent3>
      <a:accent4>
        <a:srgbClr val="FFFFFF"/>
      </a:accent4>
      <a:accent5>
        <a:srgbClr val="FFFFFF"/>
      </a:accent5>
      <a:accent6>
        <a:srgbClr val="FFFFFF"/>
      </a:accent6>
      <a:hlink>
        <a:srgbClr val="140C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1395</TotalTime>
  <Words>1031</Words>
  <Application>Microsoft Office PowerPoint</Application>
  <PresentationFormat>On-screen Show (16:9)</PresentationFormat>
  <Paragraphs>175</Paragraphs>
  <Slides>23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微软雅黑</vt:lpstr>
      <vt:lpstr>PT Sans</vt:lpstr>
      <vt:lpstr>Calibri</vt:lpstr>
      <vt:lpstr>Arial</vt:lpstr>
      <vt:lpstr>Raleway</vt:lpstr>
      <vt:lpstr>Albert Sans</vt:lpstr>
      <vt:lpstr>Nunito Light</vt:lpstr>
      <vt:lpstr>Sustainable Cities Development Project Proposal by Slidesgo</vt:lpstr>
      <vt:lpstr>Sapphire  Fibres Limited</vt:lpstr>
      <vt:lpstr>Contents</vt:lpstr>
      <vt:lpstr>Sapphire Fibres Limited Introduction</vt:lpstr>
      <vt:lpstr>Introduction</vt:lpstr>
      <vt:lpstr>Introduction :</vt:lpstr>
      <vt:lpstr>Strategic / Operational Developments</vt:lpstr>
      <vt:lpstr>Strategic / Operational Developments</vt:lpstr>
      <vt:lpstr>Historical Financial Highlights</vt:lpstr>
      <vt:lpstr>Sales</vt:lpstr>
      <vt:lpstr>PowerPoint Presentation</vt:lpstr>
      <vt:lpstr>PowerPoint Presentation</vt:lpstr>
      <vt:lpstr>Financial Results 2025 vs 2024</vt:lpstr>
      <vt:lpstr>Key Highlights</vt:lpstr>
      <vt:lpstr>PowerPoint Presentation</vt:lpstr>
      <vt:lpstr>PowerPoint Presentation</vt:lpstr>
      <vt:lpstr>PowerPoint Presentation</vt:lpstr>
      <vt:lpstr>PowerPoint Presentation</vt:lpstr>
      <vt:lpstr>PowerPoint Presentation</vt:lpstr>
      <vt:lpstr>PowerPoint Presentation</vt:lpstr>
      <vt:lpstr>Future Outlook</vt:lpstr>
      <vt:lpstr>Future Outlook</vt:lpstr>
      <vt:lpstr>Q &amp; A Session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Cities Development Project Proposal</dc:title>
  <cp:lastModifiedBy>Ghulam Abbas</cp:lastModifiedBy>
  <cp:revision>8</cp:revision>
  <cp:lastPrinted>2025-11-17T09:28:17Z</cp:lastPrinted>
  <dcterms:modified xsi:type="dcterms:W3CDTF">2025-11-17T11:41:29Z</dcterms:modified>
</cp:coreProperties>
</file>